
<file path=[Content_Types].xml><?xml version="1.0" encoding="utf-8"?>
<Types xmlns="http://schemas.openxmlformats.org/package/2006/content-types">
  <Override PartName="/ppt/slideMasters/slideMaster3.xml" ContentType="application/vnd.openxmlformats-officedocument.presentationml.slideMaster+xml"/>
  <Override PartName="/ppt/slides/slide47.xml" ContentType="application/vnd.openxmlformats-officedocument.presentationml.slide+xml"/>
  <Override PartName="/ppt/slideLayouts/slideLayout57.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s/slide36.xml" ContentType="application/vnd.openxmlformats-officedocument.presentationml.slide+xml"/>
  <Override PartName="/ppt/slideLayouts/slideLayout4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8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Default Extension="doc" ContentType="application/msword"/>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slideLayouts/slideLayout69.xml" ContentType="application/vnd.openxmlformats-officedocument.presentationml.slideLayout+xml"/>
  <Override PartName="/ppt/theme/theme6.xml" ContentType="application/vnd.openxmlformats-officedocument.theme+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58.xml" ContentType="application/vnd.openxmlformats-officedocument.presentationml.slideLayout+xml"/>
  <Override PartName="/ppt/slideLayouts/slideLayout76.xml" ContentType="application/vnd.openxmlformats-officedocument.presentationml.slideLayout+xml"/>
  <Override PartName="/ppt/notesSlides/notesSlide3.xml" ContentType="application/vnd.openxmlformats-officedocument.presentationml.notesSlide+xml"/>
  <Default Extension="png" ContentType="image/png"/>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65.xml" ContentType="application/vnd.openxmlformats-officedocument.presentationml.slideLayout+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72.xml" ContentType="application/vnd.openxmlformats-officedocument.presentationml.slideLayout+xml"/>
  <Override PartName="/ppt/notesSlides/notesSlide17.xml" ContentType="application/vnd.openxmlformats-officedocument.presentationml.notesSlide+xml"/>
  <Default Extension="emf" ContentType="image/x-emf"/>
  <Override PartName="/ppt/notesSlides/notesSlide28.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slideLayouts/slideLayout61.xml" ContentType="application/vnd.openxmlformats-officedocument.presentationml.slideLayout+xml"/>
  <Override PartName="/ppt/notesSlides/notesSlide24.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slideLayouts/slideLayout50.xml" ContentType="application/vnd.openxmlformats-officedocument.presentationml.slideLayout+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20.xml" ContentType="application/vnd.openxmlformats-officedocument.presentationml.notesSlide+xml"/>
  <Default Extension="vml" ContentType="application/vnd.openxmlformats-officedocument.vmlDrawing"/>
  <Override PartName="/ppt/notesSlides/notesSlide31.xml" ContentType="application/vnd.openxmlformats-officedocument.presentationml.notesSlide+xml"/>
  <Override PartName="/ppt/slideMasters/slideMaster5.xml" ContentType="application/vnd.openxmlformats-officedocument.presentationml.slideMaster+xml"/>
  <Override PartName="/ppt/slides/slide49.xml" ContentType="application/vnd.openxmlformats-officedocument.presentationml.slide+xml"/>
  <Override PartName="/ppt/handoutMasters/handoutMaster1.xml" ContentType="application/vnd.openxmlformats-officedocument.presentationml.handoutMaster+xml"/>
  <Override PartName="/ppt/slideLayouts/slideLayout59.xml" ContentType="application/vnd.openxmlformats-officedocument.presentationml.slideLayout+xml"/>
  <Override PartName="/ppt/theme/theme7.xml" ContentType="application/vnd.openxmlformats-officedocument.them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Default Extension="wmf" ContentType="image/x-wmf"/>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Masters/slideMaster6.xml" ContentType="application/vnd.openxmlformats-officedocument.presentationml.slideMaster+xml"/>
  <Override PartName="/ppt/theme/theme8.xml" ContentType="application/vnd.openxmlformats-officedocument.them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slideLayouts/slideLayout81.xml" ContentType="application/vnd.openxmlformats-officedocument.presentationml.slideLayout+xml"/>
  <Override PartName="/ppt/notesSlides/notesSlide37.xml" ContentType="application/vnd.openxmlformats-officedocument.presentationml.notesSlide+xml"/>
  <Default Extension="jpeg" ContentType="image/jpeg"/>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slideMasters/slideMaster7.xml" ContentType="application/vnd.openxmlformats-officedocument.presentationml.slideMaster+xml"/>
  <Override PartName="/ppt/theme/theme9.xml" ContentType="application/vnd.openxmlformats-officedocument.theme+xml"/>
  <Override PartName="/ppt/notesSlides/notesSlide6.xml" ContentType="application/vnd.openxmlformats-officedocument.presentationml.notesSlide+xml"/>
  <Override PartName="/ppt/slides/slide8.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s/slide29.xml" ContentType="application/vnd.openxmlformats-officedocument.presentationml.slide+xml"/>
  <Override PartName="/ppt/slideLayouts/slideLayout39.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s/slide43.xml" ContentType="application/vnd.openxmlformats-officedocument.presentationml.slide+xml"/>
  <Override PartName="/ppt/theme/theme1.xml" ContentType="application/vnd.openxmlformats-officedocument.theme+xml"/>
  <Override PartName="/ppt/slideLayouts/slideLayout53.xml" ContentType="application/vnd.openxmlformats-officedocument.presentationml.slideLayout+xml"/>
  <Override PartName="/ppt/notesSlides/notesSlide45.xml" ContentType="application/vnd.openxmlformats-officedocument.presentationml.notesSlide+xml"/>
  <Override PartName="/ppt/slides/slide32.xml" ContentType="application/vnd.openxmlformats-officedocument.presentationml.slide+xml"/>
  <Override PartName="/ppt/slideLayouts/slideLayout42.xml" ContentType="application/vnd.openxmlformats-officedocument.presentationml.slideLayout+xml"/>
  <Override PartName="/ppt/notesSlides/notesSlide34.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49" r:id="rId2"/>
    <p:sldMasterId id="2147483650" r:id="rId3"/>
    <p:sldMasterId id="2147483698" r:id="rId4"/>
    <p:sldMasterId id="2147483711" r:id="rId5"/>
    <p:sldMasterId id="2147483725" r:id="rId6"/>
    <p:sldMasterId id="2147483738" r:id="rId7"/>
  </p:sldMasterIdLst>
  <p:notesMasterIdLst>
    <p:notesMasterId r:id="rId57"/>
  </p:notesMasterIdLst>
  <p:handoutMasterIdLst>
    <p:handoutMasterId r:id="rId58"/>
  </p:handoutMasterIdLst>
  <p:sldIdLst>
    <p:sldId id="340" r:id="rId8"/>
    <p:sldId id="300" r:id="rId9"/>
    <p:sldId id="349" r:id="rId10"/>
    <p:sldId id="301" r:id="rId11"/>
    <p:sldId id="292" r:id="rId12"/>
    <p:sldId id="293" r:id="rId13"/>
    <p:sldId id="294" r:id="rId14"/>
    <p:sldId id="264" r:id="rId15"/>
    <p:sldId id="286" r:id="rId16"/>
    <p:sldId id="266" r:id="rId17"/>
    <p:sldId id="288" r:id="rId18"/>
    <p:sldId id="298" r:id="rId19"/>
    <p:sldId id="295" r:id="rId20"/>
    <p:sldId id="296" r:id="rId21"/>
    <p:sldId id="297" r:id="rId22"/>
    <p:sldId id="267" r:id="rId23"/>
    <p:sldId id="299" r:id="rId24"/>
    <p:sldId id="269" r:id="rId25"/>
    <p:sldId id="270" r:id="rId26"/>
    <p:sldId id="271" r:id="rId27"/>
    <p:sldId id="347" r:id="rId28"/>
    <p:sldId id="348" r:id="rId29"/>
    <p:sldId id="345" r:id="rId30"/>
    <p:sldId id="346" r:id="rId31"/>
    <p:sldId id="272" r:id="rId32"/>
    <p:sldId id="343" r:id="rId33"/>
    <p:sldId id="344" r:id="rId34"/>
    <p:sldId id="261" r:id="rId35"/>
    <p:sldId id="279" r:id="rId36"/>
    <p:sldId id="280" r:id="rId37"/>
    <p:sldId id="289" r:id="rId38"/>
    <p:sldId id="291" r:id="rId39"/>
    <p:sldId id="281" r:id="rId40"/>
    <p:sldId id="273" r:id="rId41"/>
    <p:sldId id="262" r:id="rId42"/>
    <p:sldId id="263" r:id="rId43"/>
    <p:sldId id="323" r:id="rId44"/>
    <p:sldId id="324" r:id="rId45"/>
    <p:sldId id="325" r:id="rId46"/>
    <p:sldId id="341" r:id="rId47"/>
    <p:sldId id="342" r:id="rId48"/>
    <p:sldId id="326" r:id="rId49"/>
    <p:sldId id="327" r:id="rId50"/>
    <p:sldId id="328" r:id="rId51"/>
    <p:sldId id="329" r:id="rId52"/>
    <p:sldId id="330" r:id="rId53"/>
    <p:sldId id="331" r:id="rId54"/>
    <p:sldId id="332" r:id="rId55"/>
    <p:sldId id="333" r:id="rId56"/>
  </p:sldIdLst>
  <p:sldSz cx="9144000" cy="6858000" type="screen4x3"/>
  <p:notesSz cx="9601200" cy="7315200"/>
  <p:defaultTextStyle>
    <a:defPPr>
      <a:defRPr lang="en-US"/>
    </a:defPPr>
    <a:lvl1pPr algn="l" rtl="0" eaLnBrk="0" fontAlgn="base" hangingPunct="0">
      <a:spcBef>
        <a:spcPct val="0"/>
      </a:spcBef>
      <a:spcAft>
        <a:spcPct val="0"/>
      </a:spcAft>
      <a:defRPr sz="2400" kern="1200">
        <a:solidFill>
          <a:schemeClr val="tx1"/>
        </a:solidFill>
        <a:latin typeface="Arial" pitchFamily="34" charset="0"/>
        <a:ea typeface="+mn-ea"/>
        <a:cs typeface="+mn-cs"/>
      </a:defRPr>
    </a:lvl1pPr>
    <a:lvl2pPr marL="457200" algn="l" rtl="0" eaLnBrk="0" fontAlgn="base" hangingPunct="0">
      <a:spcBef>
        <a:spcPct val="0"/>
      </a:spcBef>
      <a:spcAft>
        <a:spcPct val="0"/>
      </a:spcAft>
      <a:defRPr sz="2400" kern="1200">
        <a:solidFill>
          <a:schemeClr val="tx1"/>
        </a:solidFill>
        <a:latin typeface="Arial" pitchFamily="34" charset="0"/>
        <a:ea typeface="+mn-ea"/>
        <a:cs typeface="+mn-cs"/>
      </a:defRPr>
    </a:lvl2pPr>
    <a:lvl3pPr marL="914400" algn="l" rtl="0" eaLnBrk="0" fontAlgn="base" hangingPunct="0">
      <a:spcBef>
        <a:spcPct val="0"/>
      </a:spcBef>
      <a:spcAft>
        <a:spcPct val="0"/>
      </a:spcAft>
      <a:defRPr sz="2400" kern="1200">
        <a:solidFill>
          <a:schemeClr val="tx1"/>
        </a:solidFill>
        <a:latin typeface="Arial" pitchFamily="34" charset="0"/>
        <a:ea typeface="+mn-ea"/>
        <a:cs typeface="+mn-cs"/>
      </a:defRPr>
    </a:lvl3pPr>
    <a:lvl4pPr marL="1371600" algn="l" rtl="0" eaLnBrk="0" fontAlgn="base" hangingPunct="0">
      <a:spcBef>
        <a:spcPct val="0"/>
      </a:spcBef>
      <a:spcAft>
        <a:spcPct val="0"/>
      </a:spcAft>
      <a:defRPr sz="2400" kern="1200">
        <a:solidFill>
          <a:schemeClr val="tx1"/>
        </a:solidFill>
        <a:latin typeface="Arial" pitchFamily="34" charset="0"/>
        <a:ea typeface="+mn-ea"/>
        <a:cs typeface="+mn-cs"/>
      </a:defRPr>
    </a:lvl4pPr>
    <a:lvl5pPr marL="1828800" algn="l" rtl="0" eaLnBrk="0" fontAlgn="base" hangingPunct="0">
      <a:spcBef>
        <a:spcPct val="0"/>
      </a:spcBef>
      <a:spcAft>
        <a:spcPct val="0"/>
      </a:spcAft>
      <a:defRPr sz="2400" kern="1200">
        <a:solidFill>
          <a:schemeClr val="tx1"/>
        </a:solidFill>
        <a:latin typeface="Arial" pitchFamily="34" charset="0"/>
        <a:ea typeface="+mn-ea"/>
        <a:cs typeface="+mn-cs"/>
      </a:defRPr>
    </a:lvl5pPr>
    <a:lvl6pPr marL="2286000" algn="l" defTabSz="914400" rtl="0" eaLnBrk="1" latinLnBrk="0" hangingPunct="1">
      <a:defRPr sz="2400" kern="1200">
        <a:solidFill>
          <a:schemeClr val="tx1"/>
        </a:solidFill>
        <a:latin typeface="Arial" pitchFamily="34" charset="0"/>
        <a:ea typeface="+mn-ea"/>
        <a:cs typeface="+mn-cs"/>
      </a:defRPr>
    </a:lvl6pPr>
    <a:lvl7pPr marL="2743200" algn="l" defTabSz="914400" rtl="0" eaLnBrk="1" latinLnBrk="0" hangingPunct="1">
      <a:defRPr sz="2400" kern="1200">
        <a:solidFill>
          <a:schemeClr val="tx1"/>
        </a:solidFill>
        <a:latin typeface="Arial" pitchFamily="34" charset="0"/>
        <a:ea typeface="+mn-ea"/>
        <a:cs typeface="+mn-cs"/>
      </a:defRPr>
    </a:lvl7pPr>
    <a:lvl8pPr marL="3200400" algn="l" defTabSz="914400" rtl="0" eaLnBrk="1" latinLnBrk="0" hangingPunct="1">
      <a:defRPr sz="2400" kern="1200">
        <a:solidFill>
          <a:schemeClr val="tx1"/>
        </a:solidFill>
        <a:latin typeface="Arial" pitchFamily="34" charset="0"/>
        <a:ea typeface="+mn-ea"/>
        <a:cs typeface="+mn-cs"/>
      </a:defRPr>
    </a:lvl8pPr>
    <a:lvl9pPr marL="3657600" algn="l" defTabSz="914400" rtl="0" eaLnBrk="1" latinLnBrk="0" hangingPunct="1">
      <a:defRPr sz="2400"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8388" autoAdjust="0"/>
    <p:restoredTop sz="94576" autoAdjust="0"/>
  </p:normalViewPr>
  <p:slideViewPr>
    <p:cSldViewPr>
      <p:cViewPr varScale="1">
        <p:scale>
          <a:sx n="107" d="100"/>
          <a:sy n="107" d="100"/>
        </p:scale>
        <p:origin x="-1014"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slide" Target="slides/slide48.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handoutMaster" Target="handoutMasters/handoutMaster1.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notesMaster" Target="notesMasters/notesMaster1.xml"/><Relationship Id="rId61" Type="http://schemas.openxmlformats.org/officeDocument/2006/relationships/theme" Target="theme/theme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8" Type="http://schemas.openxmlformats.org/officeDocument/2006/relationships/slide" Target="slides/slide1.xml"/><Relationship Id="rId51" Type="http://schemas.openxmlformats.org/officeDocument/2006/relationships/slide" Target="slides/slide44.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hdr" sz="quarter"/>
          </p:nvPr>
        </p:nvSpPr>
        <p:spPr bwMode="auto">
          <a:xfrm>
            <a:off x="2" y="0"/>
            <a:ext cx="4161390" cy="366010"/>
          </a:xfrm>
          <a:prstGeom prst="rect">
            <a:avLst/>
          </a:prstGeom>
          <a:noFill/>
          <a:ln w="9525">
            <a:noFill/>
            <a:miter lim="800000"/>
            <a:headEnd/>
            <a:tailEnd/>
          </a:ln>
          <a:effectLst/>
        </p:spPr>
        <p:txBody>
          <a:bodyPr vert="horz" wrap="square" lIns="96863" tIns="48432" rIns="96863" bIns="48432" numCol="1" anchor="t" anchorCtr="0" compatLnSpc="1">
            <a:prstTxWarp prst="textNoShape">
              <a:avLst/>
            </a:prstTxWarp>
          </a:bodyPr>
          <a:lstStyle>
            <a:lvl1pPr defTabSz="968268">
              <a:defRPr sz="1200"/>
            </a:lvl1pPr>
          </a:lstStyle>
          <a:p>
            <a:endParaRPr lang="en-US"/>
          </a:p>
        </p:txBody>
      </p:sp>
      <p:sp>
        <p:nvSpPr>
          <p:cNvPr id="21507" name="Rectangle 3"/>
          <p:cNvSpPr>
            <a:spLocks noGrp="1" noChangeArrowheads="1"/>
          </p:cNvSpPr>
          <p:nvPr>
            <p:ph type="dt" sz="quarter" idx="1"/>
          </p:nvPr>
        </p:nvSpPr>
        <p:spPr bwMode="auto">
          <a:xfrm>
            <a:off x="5439813" y="0"/>
            <a:ext cx="4161390" cy="366010"/>
          </a:xfrm>
          <a:prstGeom prst="rect">
            <a:avLst/>
          </a:prstGeom>
          <a:noFill/>
          <a:ln w="9525">
            <a:noFill/>
            <a:miter lim="800000"/>
            <a:headEnd/>
            <a:tailEnd/>
          </a:ln>
          <a:effectLst/>
        </p:spPr>
        <p:txBody>
          <a:bodyPr vert="horz" wrap="square" lIns="96863" tIns="48432" rIns="96863" bIns="48432" numCol="1" anchor="t" anchorCtr="0" compatLnSpc="1">
            <a:prstTxWarp prst="textNoShape">
              <a:avLst/>
            </a:prstTxWarp>
          </a:bodyPr>
          <a:lstStyle>
            <a:lvl1pPr algn="r" defTabSz="968268">
              <a:defRPr sz="1200"/>
            </a:lvl1pPr>
          </a:lstStyle>
          <a:p>
            <a:endParaRPr lang="en-US"/>
          </a:p>
        </p:txBody>
      </p:sp>
      <p:sp>
        <p:nvSpPr>
          <p:cNvPr id="21508" name="Rectangle 4"/>
          <p:cNvSpPr>
            <a:spLocks noGrp="1" noChangeArrowheads="1"/>
          </p:cNvSpPr>
          <p:nvPr>
            <p:ph type="ftr" sz="quarter" idx="2"/>
          </p:nvPr>
        </p:nvSpPr>
        <p:spPr bwMode="auto">
          <a:xfrm>
            <a:off x="2" y="6949192"/>
            <a:ext cx="4161390" cy="366009"/>
          </a:xfrm>
          <a:prstGeom prst="rect">
            <a:avLst/>
          </a:prstGeom>
          <a:noFill/>
          <a:ln w="9525">
            <a:noFill/>
            <a:miter lim="800000"/>
            <a:headEnd/>
            <a:tailEnd/>
          </a:ln>
          <a:effectLst/>
        </p:spPr>
        <p:txBody>
          <a:bodyPr vert="horz" wrap="square" lIns="96863" tIns="48432" rIns="96863" bIns="48432" numCol="1" anchor="b" anchorCtr="0" compatLnSpc="1">
            <a:prstTxWarp prst="textNoShape">
              <a:avLst/>
            </a:prstTxWarp>
          </a:bodyPr>
          <a:lstStyle>
            <a:lvl1pPr defTabSz="968268">
              <a:defRPr sz="1200"/>
            </a:lvl1pPr>
          </a:lstStyle>
          <a:p>
            <a:endParaRPr lang="en-US"/>
          </a:p>
        </p:txBody>
      </p:sp>
      <p:sp>
        <p:nvSpPr>
          <p:cNvPr id="21509" name="Rectangle 5"/>
          <p:cNvSpPr>
            <a:spLocks noGrp="1" noChangeArrowheads="1"/>
          </p:cNvSpPr>
          <p:nvPr>
            <p:ph type="sldNum" sz="quarter" idx="3"/>
          </p:nvPr>
        </p:nvSpPr>
        <p:spPr bwMode="auto">
          <a:xfrm>
            <a:off x="5439813" y="6949192"/>
            <a:ext cx="4161390" cy="366009"/>
          </a:xfrm>
          <a:prstGeom prst="rect">
            <a:avLst/>
          </a:prstGeom>
          <a:noFill/>
          <a:ln w="9525">
            <a:noFill/>
            <a:miter lim="800000"/>
            <a:headEnd/>
            <a:tailEnd/>
          </a:ln>
          <a:effectLst/>
        </p:spPr>
        <p:txBody>
          <a:bodyPr vert="horz" wrap="square" lIns="96863" tIns="48432" rIns="96863" bIns="48432" numCol="1" anchor="b" anchorCtr="0" compatLnSpc="1">
            <a:prstTxWarp prst="textNoShape">
              <a:avLst/>
            </a:prstTxWarp>
          </a:bodyPr>
          <a:lstStyle>
            <a:lvl1pPr algn="r" defTabSz="968268">
              <a:defRPr sz="1200"/>
            </a:lvl1pPr>
          </a:lstStyle>
          <a:p>
            <a:fld id="{E644365B-42E5-4AAF-A902-34AF4225416D}" type="slidenum">
              <a:rPr lang="en-US"/>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1143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2286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3429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4572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xfrm>
            <a:off x="5438775" y="6948490"/>
            <a:ext cx="4160838" cy="365125"/>
          </a:xfrm>
          <a:prstGeom prst="rect">
            <a:avLst/>
          </a:prstGeom>
          <a:noFill/>
        </p:spPr>
        <p:txBody>
          <a:bodyPr/>
          <a:lstStyle/>
          <a:p>
            <a:fld id="{21FAC564-8FF3-40DD-94F7-85EF1EDBEBF5}" type="slidenum">
              <a:rPr lang="en-US">
                <a:solidFill>
                  <a:prstClr val="black"/>
                </a:solidFill>
              </a:rPr>
              <a:pPr/>
              <a:t>1</a:t>
            </a:fld>
            <a:endParaRPr lang="en-US">
              <a:solidFill>
                <a:prstClr val="black"/>
              </a:solidFill>
            </a:endParaRPr>
          </a:p>
        </p:txBody>
      </p:sp>
      <p:sp>
        <p:nvSpPr>
          <p:cNvPr id="84995" name="Rectangle 2"/>
          <p:cNvSpPr>
            <a:spLocks noGrp="1" noRot="1" noChangeAspect="1" noChangeArrowheads="1" noTextEdit="1"/>
          </p:cNvSpPr>
          <p:nvPr>
            <p:ph type="sldImg"/>
          </p:nvPr>
        </p:nvSpPr>
        <p:spPr>
          <a:xfrm>
            <a:off x="2971800" y="549275"/>
            <a:ext cx="3657600" cy="2743200"/>
          </a:xfrm>
          <a:prstGeom prst="rect">
            <a:avLst/>
          </a:prstGeom>
          <a:ln/>
        </p:spPr>
      </p:sp>
      <p:sp>
        <p:nvSpPr>
          <p:cNvPr id="84996" name="Rectangle 3"/>
          <p:cNvSpPr>
            <a:spLocks noGrp="1" noChangeArrowheads="1"/>
          </p:cNvSpPr>
          <p:nvPr>
            <p:ph type="body" idx="1"/>
          </p:nvPr>
        </p:nvSpPr>
        <p:spPr>
          <a:xfrm>
            <a:off x="960440" y="3475040"/>
            <a:ext cx="7680325" cy="3290887"/>
          </a:xfrm>
          <a:prstGeom prst="rect">
            <a:avLst/>
          </a:prstGeom>
          <a:noFill/>
          <a:ln/>
        </p:spPr>
        <p:txBody>
          <a:bodyPr/>
          <a:lstStyle/>
          <a:p>
            <a:pPr eaLnBrk="1" hangingPunct="1"/>
            <a:endParaRPr lang="en-US" smtClean="0">
              <a:latin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ChangeArrowheads="1" noTextEdit="1"/>
          </p:cNvSpPr>
          <p:nvPr>
            <p:ph type="sldImg"/>
          </p:nvPr>
        </p:nvSpPr>
        <p:spPr bwMode="auto">
          <a:xfrm>
            <a:off x="2970213" y="547688"/>
            <a:ext cx="3660775" cy="2744787"/>
          </a:xfrm>
          <a:prstGeom prst="rect">
            <a:avLst/>
          </a:prstGeom>
          <a:noFill/>
          <a:ln>
            <a:solidFill>
              <a:srgbClr val="000000"/>
            </a:solidFill>
            <a:miter lim="800000"/>
            <a:headEnd/>
            <a:tailEnd/>
          </a:ln>
        </p:spPr>
      </p:sp>
      <p:sp>
        <p:nvSpPr>
          <p:cNvPr id="49155" name="Rectangle 3"/>
          <p:cNvSpPr>
            <a:spLocks noGrp="1" noChangeArrowheads="1"/>
          </p:cNvSpPr>
          <p:nvPr>
            <p:ph type="body" idx="1"/>
          </p:nvPr>
        </p:nvSpPr>
        <p:spPr bwMode="auto">
          <a:xfrm>
            <a:off x="960992" y="3475221"/>
            <a:ext cx="7679221" cy="3291591"/>
          </a:xfrm>
          <a:prstGeom prst="rect">
            <a:avLst/>
          </a:prstGeom>
          <a:noFill/>
          <a:ln>
            <a:miter lim="800000"/>
            <a:headEnd/>
            <a:tailEnd/>
          </a:ln>
        </p:spPr>
        <p:txBody>
          <a:bodyPr lIns="96863" tIns="48432" rIns="96863" bIns="48432"/>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Rot="1" noChangeAspect="1" noChangeArrowheads="1" noTextEdit="1"/>
          </p:cNvSpPr>
          <p:nvPr>
            <p:ph type="sldImg"/>
          </p:nvPr>
        </p:nvSpPr>
        <p:spPr bwMode="auto">
          <a:xfrm>
            <a:off x="2971800" y="549275"/>
            <a:ext cx="3657600" cy="2743200"/>
          </a:xfrm>
          <a:prstGeom prst="rect">
            <a:avLst/>
          </a:prstGeom>
          <a:noFill/>
          <a:ln>
            <a:solidFill>
              <a:srgbClr val="000000"/>
            </a:solidFill>
            <a:miter lim="800000"/>
            <a:headEnd/>
            <a:tailEnd/>
          </a:ln>
        </p:spPr>
      </p:sp>
      <p:sp>
        <p:nvSpPr>
          <p:cNvPr id="78851" name="Rectangle 3"/>
          <p:cNvSpPr>
            <a:spLocks noGrp="1" noChangeArrowheads="1"/>
          </p:cNvSpPr>
          <p:nvPr>
            <p:ph type="body" idx="1"/>
          </p:nvPr>
        </p:nvSpPr>
        <p:spPr bwMode="auto">
          <a:xfrm>
            <a:off x="960992" y="3475221"/>
            <a:ext cx="7679221" cy="3290341"/>
          </a:xfrm>
          <a:prstGeom prst="rect">
            <a:avLst/>
          </a:prstGeom>
          <a:noFill/>
          <a:ln>
            <a:miter lim="800000"/>
            <a:headEnd/>
            <a:tailEnd/>
          </a:ln>
        </p:spPr>
        <p:txBody>
          <a:bodyPr lIns="95065" tIns="47533" rIns="95065" bIns="47533"/>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Rot="1" noChangeAspect="1" noChangeArrowheads="1" noTextEdit="1"/>
          </p:cNvSpPr>
          <p:nvPr>
            <p:ph type="sldImg"/>
          </p:nvPr>
        </p:nvSpPr>
        <p:spPr bwMode="auto">
          <a:xfrm>
            <a:off x="2970213" y="547688"/>
            <a:ext cx="3660775" cy="2744787"/>
          </a:xfrm>
          <a:prstGeom prst="rect">
            <a:avLst/>
          </a:prstGeom>
          <a:noFill/>
          <a:ln>
            <a:solidFill>
              <a:srgbClr val="000000"/>
            </a:solidFill>
            <a:miter lim="800000"/>
            <a:headEnd/>
            <a:tailEnd/>
          </a:ln>
        </p:spPr>
      </p:sp>
      <p:sp>
        <p:nvSpPr>
          <p:cNvPr id="113667" name="Rectangle 3"/>
          <p:cNvSpPr>
            <a:spLocks noGrp="1" noChangeArrowheads="1"/>
          </p:cNvSpPr>
          <p:nvPr>
            <p:ph type="body" idx="1"/>
          </p:nvPr>
        </p:nvSpPr>
        <p:spPr bwMode="auto">
          <a:xfrm>
            <a:off x="960992" y="3475221"/>
            <a:ext cx="7679221" cy="3291591"/>
          </a:xfrm>
          <a:prstGeom prst="rect">
            <a:avLst/>
          </a:prstGeom>
          <a:noFill/>
          <a:ln>
            <a:miter lim="800000"/>
            <a:headEnd/>
            <a:tailEnd/>
          </a:ln>
        </p:spPr>
        <p:txBody>
          <a:bodyPr lIns="96867" tIns="48434" rIns="96867" bIns="48434"/>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Rot="1" noChangeAspect="1" noChangeArrowheads="1" noTextEdit="1"/>
          </p:cNvSpPr>
          <p:nvPr>
            <p:ph type="sldImg"/>
          </p:nvPr>
        </p:nvSpPr>
        <p:spPr bwMode="auto">
          <a:xfrm>
            <a:off x="2970213" y="547688"/>
            <a:ext cx="3660775" cy="2744787"/>
          </a:xfrm>
          <a:prstGeom prst="rect">
            <a:avLst/>
          </a:prstGeom>
          <a:noFill/>
          <a:ln>
            <a:solidFill>
              <a:srgbClr val="000000"/>
            </a:solidFill>
            <a:miter lim="800000"/>
            <a:headEnd/>
            <a:tailEnd/>
          </a:ln>
        </p:spPr>
      </p:sp>
      <p:sp>
        <p:nvSpPr>
          <p:cNvPr id="107523" name="Rectangle 3"/>
          <p:cNvSpPr>
            <a:spLocks noGrp="1" noChangeArrowheads="1"/>
          </p:cNvSpPr>
          <p:nvPr>
            <p:ph type="body" idx="1"/>
          </p:nvPr>
        </p:nvSpPr>
        <p:spPr bwMode="auto">
          <a:xfrm>
            <a:off x="960992" y="3475221"/>
            <a:ext cx="7679221" cy="3291591"/>
          </a:xfrm>
          <a:prstGeom prst="rect">
            <a:avLst/>
          </a:prstGeom>
          <a:noFill/>
          <a:ln>
            <a:miter lim="800000"/>
            <a:headEnd/>
            <a:tailEnd/>
          </a:ln>
        </p:spPr>
        <p:txBody>
          <a:bodyPr lIns="96867" tIns="48434" rIns="96867" bIns="48434"/>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Rot="1" noChangeAspect="1" noChangeArrowheads="1" noTextEdit="1"/>
          </p:cNvSpPr>
          <p:nvPr>
            <p:ph type="sldImg"/>
          </p:nvPr>
        </p:nvSpPr>
        <p:spPr bwMode="auto">
          <a:xfrm>
            <a:off x="2970213" y="547688"/>
            <a:ext cx="3660775" cy="2744787"/>
          </a:xfrm>
          <a:prstGeom prst="rect">
            <a:avLst/>
          </a:prstGeom>
          <a:noFill/>
          <a:ln>
            <a:solidFill>
              <a:srgbClr val="000000"/>
            </a:solidFill>
            <a:miter lim="800000"/>
            <a:headEnd/>
            <a:tailEnd/>
          </a:ln>
        </p:spPr>
      </p:sp>
      <p:sp>
        <p:nvSpPr>
          <p:cNvPr id="109571" name="Rectangle 3"/>
          <p:cNvSpPr>
            <a:spLocks noGrp="1" noChangeArrowheads="1"/>
          </p:cNvSpPr>
          <p:nvPr>
            <p:ph type="body" idx="1"/>
          </p:nvPr>
        </p:nvSpPr>
        <p:spPr bwMode="auto">
          <a:xfrm>
            <a:off x="960992" y="3475221"/>
            <a:ext cx="7679221" cy="3291591"/>
          </a:xfrm>
          <a:prstGeom prst="rect">
            <a:avLst/>
          </a:prstGeom>
          <a:noFill/>
          <a:ln>
            <a:miter lim="800000"/>
            <a:headEnd/>
            <a:tailEnd/>
          </a:ln>
        </p:spPr>
        <p:txBody>
          <a:bodyPr lIns="96867" tIns="48434" rIns="96867" bIns="48434"/>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Rot="1" noChangeAspect="1" noChangeArrowheads="1" noTextEdit="1"/>
          </p:cNvSpPr>
          <p:nvPr>
            <p:ph type="sldImg"/>
          </p:nvPr>
        </p:nvSpPr>
        <p:spPr bwMode="auto">
          <a:xfrm>
            <a:off x="2970213" y="547688"/>
            <a:ext cx="3660775" cy="2744787"/>
          </a:xfrm>
          <a:prstGeom prst="rect">
            <a:avLst/>
          </a:prstGeom>
          <a:noFill/>
          <a:ln>
            <a:solidFill>
              <a:srgbClr val="000000"/>
            </a:solidFill>
            <a:miter lim="800000"/>
            <a:headEnd/>
            <a:tailEnd/>
          </a:ln>
        </p:spPr>
      </p:sp>
      <p:sp>
        <p:nvSpPr>
          <p:cNvPr id="111619" name="Rectangle 3"/>
          <p:cNvSpPr>
            <a:spLocks noGrp="1" noChangeArrowheads="1"/>
          </p:cNvSpPr>
          <p:nvPr>
            <p:ph type="body" idx="1"/>
          </p:nvPr>
        </p:nvSpPr>
        <p:spPr bwMode="auto">
          <a:xfrm>
            <a:off x="960992" y="3475221"/>
            <a:ext cx="7679221" cy="3291591"/>
          </a:xfrm>
          <a:prstGeom prst="rect">
            <a:avLst/>
          </a:prstGeom>
          <a:noFill/>
          <a:ln>
            <a:miter lim="800000"/>
            <a:headEnd/>
            <a:tailEnd/>
          </a:ln>
        </p:spPr>
        <p:txBody>
          <a:bodyPr lIns="96867" tIns="48434" rIns="96867" bIns="48434"/>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ChangeArrowheads="1" noTextEdit="1"/>
          </p:cNvSpPr>
          <p:nvPr>
            <p:ph type="sldImg"/>
          </p:nvPr>
        </p:nvSpPr>
        <p:spPr bwMode="auto">
          <a:xfrm>
            <a:off x="2970213" y="547688"/>
            <a:ext cx="3660775" cy="2744787"/>
          </a:xfrm>
          <a:prstGeom prst="rect">
            <a:avLst/>
          </a:prstGeom>
          <a:noFill/>
          <a:ln>
            <a:solidFill>
              <a:srgbClr val="000000"/>
            </a:solidFill>
            <a:miter lim="800000"/>
            <a:headEnd/>
            <a:tailEnd/>
          </a:ln>
        </p:spPr>
      </p:sp>
      <p:sp>
        <p:nvSpPr>
          <p:cNvPr id="51203" name="Rectangle 3"/>
          <p:cNvSpPr>
            <a:spLocks noGrp="1" noChangeArrowheads="1"/>
          </p:cNvSpPr>
          <p:nvPr>
            <p:ph type="body" idx="1"/>
          </p:nvPr>
        </p:nvSpPr>
        <p:spPr bwMode="auto">
          <a:xfrm>
            <a:off x="960992" y="3475221"/>
            <a:ext cx="7679221" cy="3291591"/>
          </a:xfrm>
          <a:prstGeom prst="rect">
            <a:avLst/>
          </a:prstGeom>
          <a:noFill/>
          <a:ln>
            <a:miter lim="800000"/>
            <a:headEnd/>
            <a:tailEnd/>
          </a:ln>
        </p:spPr>
        <p:txBody>
          <a:bodyPr lIns="96863" tIns="48432" rIns="96863" bIns="48432"/>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Rot="1" noChangeAspect="1" noChangeArrowheads="1" noTextEdit="1"/>
          </p:cNvSpPr>
          <p:nvPr>
            <p:ph type="sldImg"/>
          </p:nvPr>
        </p:nvSpPr>
        <p:spPr bwMode="auto">
          <a:xfrm>
            <a:off x="2970213" y="547688"/>
            <a:ext cx="3660775" cy="2744787"/>
          </a:xfrm>
          <a:prstGeom prst="rect">
            <a:avLst/>
          </a:prstGeom>
          <a:noFill/>
          <a:ln>
            <a:solidFill>
              <a:srgbClr val="000000"/>
            </a:solidFill>
            <a:miter lim="800000"/>
            <a:headEnd/>
            <a:tailEnd/>
          </a:ln>
        </p:spPr>
      </p:sp>
      <p:sp>
        <p:nvSpPr>
          <p:cNvPr id="117763" name="Rectangle 3"/>
          <p:cNvSpPr>
            <a:spLocks noGrp="1" noChangeArrowheads="1"/>
          </p:cNvSpPr>
          <p:nvPr>
            <p:ph type="body" idx="1"/>
          </p:nvPr>
        </p:nvSpPr>
        <p:spPr bwMode="auto">
          <a:xfrm>
            <a:off x="960992" y="3475221"/>
            <a:ext cx="7679221" cy="3291591"/>
          </a:xfrm>
          <a:prstGeom prst="rect">
            <a:avLst/>
          </a:prstGeom>
          <a:noFill/>
          <a:ln>
            <a:miter lim="800000"/>
            <a:headEnd/>
            <a:tailEnd/>
          </a:ln>
        </p:spPr>
        <p:txBody>
          <a:bodyPr lIns="96853" tIns="48426" rIns="96853" bIns="48426"/>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bwMode="auto">
          <a:xfrm>
            <a:off x="2970213" y="547688"/>
            <a:ext cx="3660775" cy="2744787"/>
          </a:xfrm>
          <a:prstGeom prst="rect">
            <a:avLst/>
          </a:prstGeom>
          <a:noFill/>
          <a:ln>
            <a:solidFill>
              <a:srgbClr val="000000"/>
            </a:solidFill>
            <a:miter lim="800000"/>
            <a:headEnd/>
            <a:tailEnd/>
          </a:ln>
        </p:spPr>
      </p:sp>
      <p:sp>
        <p:nvSpPr>
          <p:cNvPr id="53251" name="Rectangle 3"/>
          <p:cNvSpPr>
            <a:spLocks noGrp="1" noChangeArrowheads="1"/>
          </p:cNvSpPr>
          <p:nvPr>
            <p:ph type="body" idx="1"/>
          </p:nvPr>
        </p:nvSpPr>
        <p:spPr bwMode="auto">
          <a:xfrm>
            <a:off x="960992" y="3475221"/>
            <a:ext cx="7679221" cy="3291591"/>
          </a:xfrm>
          <a:prstGeom prst="rect">
            <a:avLst/>
          </a:prstGeom>
          <a:noFill/>
          <a:ln>
            <a:miter lim="800000"/>
            <a:headEnd/>
            <a:tailEnd/>
          </a:ln>
        </p:spPr>
        <p:txBody>
          <a:bodyPr lIns="96863" tIns="48432" rIns="96863" bIns="48432"/>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ChangeArrowheads="1" noTextEdit="1"/>
          </p:cNvSpPr>
          <p:nvPr>
            <p:ph type="sldImg"/>
          </p:nvPr>
        </p:nvSpPr>
        <p:spPr bwMode="auto">
          <a:xfrm>
            <a:off x="2970213" y="547688"/>
            <a:ext cx="3660775" cy="2744787"/>
          </a:xfrm>
          <a:prstGeom prst="rect">
            <a:avLst/>
          </a:prstGeom>
          <a:noFill/>
          <a:ln>
            <a:solidFill>
              <a:srgbClr val="000000"/>
            </a:solidFill>
            <a:miter lim="800000"/>
            <a:headEnd/>
            <a:tailEnd/>
          </a:ln>
        </p:spPr>
      </p:sp>
      <p:sp>
        <p:nvSpPr>
          <p:cNvPr id="54275" name="Rectangle 3"/>
          <p:cNvSpPr>
            <a:spLocks noGrp="1" noChangeArrowheads="1"/>
          </p:cNvSpPr>
          <p:nvPr>
            <p:ph type="body" idx="1"/>
          </p:nvPr>
        </p:nvSpPr>
        <p:spPr bwMode="auto">
          <a:xfrm>
            <a:off x="960992" y="3475221"/>
            <a:ext cx="7679221" cy="3291591"/>
          </a:xfrm>
          <a:prstGeom prst="rect">
            <a:avLst/>
          </a:prstGeom>
          <a:noFill/>
          <a:ln>
            <a:miter lim="800000"/>
            <a:headEnd/>
            <a:tailEnd/>
          </a:ln>
        </p:spPr>
        <p:txBody>
          <a:bodyPr lIns="96863" tIns="48432" rIns="96863" bIns="48432"/>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Rot="1" noChangeAspect="1" noChangeArrowheads="1" noTextEdit="1"/>
          </p:cNvSpPr>
          <p:nvPr>
            <p:ph type="sldImg"/>
          </p:nvPr>
        </p:nvSpPr>
        <p:spPr bwMode="auto">
          <a:xfrm>
            <a:off x="2970213" y="547688"/>
            <a:ext cx="3660775" cy="2744787"/>
          </a:xfrm>
          <a:prstGeom prst="rect">
            <a:avLst/>
          </a:prstGeom>
          <a:noFill/>
          <a:ln>
            <a:solidFill>
              <a:srgbClr val="000000"/>
            </a:solidFill>
            <a:miter lim="800000"/>
            <a:headEnd/>
            <a:tailEnd/>
          </a:ln>
        </p:spPr>
      </p:sp>
      <p:sp>
        <p:nvSpPr>
          <p:cNvPr id="121859" name="Rectangle 3"/>
          <p:cNvSpPr>
            <a:spLocks noGrp="1" noChangeArrowheads="1"/>
          </p:cNvSpPr>
          <p:nvPr>
            <p:ph type="body" idx="1"/>
          </p:nvPr>
        </p:nvSpPr>
        <p:spPr bwMode="auto">
          <a:xfrm>
            <a:off x="960992" y="3475221"/>
            <a:ext cx="7679221" cy="3291591"/>
          </a:xfrm>
          <a:prstGeom prst="rect">
            <a:avLst/>
          </a:prstGeom>
          <a:noFill/>
          <a:ln>
            <a:miter lim="800000"/>
            <a:headEnd/>
            <a:tailEnd/>
          </a:ln>
        </p:spPr>
        <p:txBody>
          <a:bodyPr lIns="96863" tIns="48430" rIns="96863" bIns="48430"/>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spect="1" noChangeArrowheads="1" noTextEdit="1"/>
          </p:cNvSpPr>
          <p:nvPr>
            <p:ph type="sldImg"/>
          </p:nvPr>
        </p:nvSpPr>
        <p:spPr bwMode="auto">
          <a:xfrm>
            <a:off x="2970213" y="547688"/>
            <a:ext cx="3660775" cy="2744787"/>
          </a:xfrm>
          <a:prstGeom prst="rect">
            <a:avLst/>
          </a:prstGeom>
          <a:noFill/>
          <a:ln>
            <a:solidFill>
              <a:srgbClr val="000000"/>
            </a:solidFill>
            <a:miter lim="800000"/>
            <a:headEnd/>
            <a:tailEnd/>
          </a:ln>
        </p:spPr>
      </p:sp>
      <p:sp>
        <p:nvSpPr>
          <p:cNvPr id="55299" name="Rectangle 3"/>
          <p:cNvSpPr>
            <a:spLocks noGrp="1" noChangeArrowheads="1"/>
          </p:cNvSpPr>
          <p:nvPr>
            <p:ph type="body" idx="1"/>
          </p:nvPr>
        </p:nvSpPr>
        <p:spPr bwMode="auto">
          <a:xfrm>
            <a:off x="960992" y="3475221"/>
            <a:ext cx="7679221" cy="3291591"/>
          </a:xfrm>
          <a:prstGeom prst="rect">
            <a:avLst/>
          </a:prstGeom>
          <a:noFill/>
          <a:ln>
            <a:miter lim="800000"/>
            <a:headEnd/>
            <a:tailEnd/>
          </a:ln>
        </p:spPr>
        <p:txBody>
          <a:bodyPr lIns="96863" tIns="48432" rIns="96863" bIns="48432"/>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71800" y="549275"/>
            <a:ext cx="3657600" cy="2743200"/>
          </a:xfrm>
          <a:prstGeom prst="rect">
            <a:avLst/>
          </a:prstGeom>
          <a:noFill/>
          <a:ln w="12700">
            <a:solidFill>
              <a:prstClr val="black"/>
            </a:solidFill>
          </a:ln>
        </p:spPr>
      </p:sp>
      <p:sp>
        <p:nvSpPr>
          <p:cNvPr id="3" name="Notes Placeholder 2"/>
          <p:cNvSpPr>
            <a:spLocks noGrp="1"/>
          </p:cNvSpPr>
          <p:nvPr>
            <p:ph type="body" idx="1"/>
          </p:nvPr>
        </p:nvSpPr>
        <p:spPr>
          <a:xfrm>
            <a:off x="960538" y="3474963"/>
            <a:ext cx="7680127" cy="3291114"/>
          </a:xfrm>
          <a:prstGeom prst="rect">
            <a:avLst/>
          </a:prstGeom>
        </p:spPr>
        <p:txBody>
          <a:bodyPr>
            <a:normAutofit/>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71800" y="549275"/>
            <a:ext cx="3657600" cy="2743200"/>
          </a:xfrm>
          <a:prstGeom prst="rect">
            <a:avLst/>
          </a:prstGeom>
          <a:noFill/>
          <a:ln w="12700">
            <a:solidFill>
              <a:prstClr val="black"/>
            </a:solidFill>
          </a:ln>
        </p:spPr>
      </p:sp>
      <p:sp>
        <p:nvSpPr>
          <p:cNvPr id="3" name="Notes Placeholder 2"/>
          <p:cNvSpPr>
            <a:spLocks noGrp="1"/>
          </p:cNvSpPr>
          <p:nvPr>
            <p:ph type="body" idx="1"/>
          </p:nvPr>
        </p:nvSpPr>
        <p:spPr>
          <a:xfrm>
            <a:off x="960538" y="3474963"/>
            <a:ext cx="7680127" cy="3291114"/>
          </a:xfrm>
          <a:prstGeom prst="rect">
            <a:avLst/>
          </a:prstGeom>
        </p:spPr>
        <p:txBody>
          <a:bodyPr>
            <a:normAutofit/>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Rot="1" noChangeAspect="1" noChangeArrowheads="1" noTextEdit="1"/>
          </p:cNvSpPr>
          <p:nvPr>
            <p:ph type="sldImg"/>
          </p:nvPr>
        </p:nvSpPr>
        <p:spPr bwMode="auto">
          <a:xfrm>
            <a:off x="2971800" y="549275"/>
            <a:ext cx="3657600" cy="2743200"/>
          </a:xfrm>
          <a:prstGeom prst="rect">
            <a:avLst/>
          </a:prstGeom>
          <a:solidFill>
            <a:srgbClr val="FFFFFF"/>
          </a:solidFill>
          <a:ln>
            <a:solidFill>
              <a:srgbClr val="000000"/>
            </a:solidFill>
            <a:miter lim="800000"/>
            <a:headEnd/>
            <a:tailEnd/>
          </a:ln>
        </p:spPr>
      </p:sp>
      <p:sp>
        <p:nvSpPr>
          <p:cNvPr id="75779" name="Rectangle 3"/>
          <p:cNvSpPr>
            <a:spLocks noGrp="1" noChangeArrowheads="1"/>
          </p:cNvSpPr>
          <p:nvPr>
            <p:ph type="body" idx="1"/>
          </p:nvPr>
        </p:nvSpPr>
        <p:spPr bwMode="auto">
          <a:xfrm>
            <a:off x="960120" y="3474971"/>
            <a:ext cx="7680960" cy="3291090"/>
          </a:xfrm>
          <a:prstGeom prst="rect">
            <a:avLst/>
          </a:prstGeom>
          <a:solidFill>
            <a:srgbClr val="FFFFFF"/>
          </a:solidFill>
          <a:ln>
            <a:solidFill>
              <a:srgbClr val="000000"/>
            </a:solidFill>
            <a:miter lim="800000"/>
            <a:headEnd/>
            <a:tailEnd/>
          </a:ln>
        </p:spPr>
        <p:txBody>
          <a:bodyPr lIns="95072" tIns="47537" rIns="95072" bIns="47537"/>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7826" name="Rectangle 2"/>
          <p:cNvSpPr>
            <a:spLocks noChangeArrowheads="1"/>
          </p:cNvSpPr>
          <p:nvPr/>
        </p:nvSpPr>
        <p:spPr bwMode="auto">
          <a:xfrm>
            <a:off x="1278706" y="3476222"/>
            <a:ext cx="7043790" cy="3288587"/>
          </a:xfrm>
          <a:prstGeom prst="rect">
            <a:avLst/>
          </a:prstGeom>
          <a:noFill/>
          <a:ln w="9525">
            <a:noFill/>
            <a:miter lim="800000"/>
            <a:headEnd/>
            <a:tailEnd/>
          </a:ln>
          <a:effectLst/>
        </p:spPr>
        <p:txBody>
          <a:bodyPr wrap="none" lIns="0" tIns="0" rIns="0" bIns="0"/>
          <a:lstStyle/>
          <a:p>
            <a:pPr defTabSz="965650"/>
            <a:r>
              <a:rPr lang="en-US" sz="1400" dirty="0" smtClean="0">
                <a:solidFill>
                  <a:srgbClr val="000000"/>
                </a:solidFill>
                <a:latin typeface="Arial" charset="0"/>
              </a:rPr>
              <a:t>Table summarizes my perception of the shift.  A version of this table is available in New Paradigms for Engineering Education -- FIE Conf proceedings 97 (avail on the www)</a:t>
            </a:r>
          </a:p>
          <a:p>
            <a:pPr defTabSz="965650"/>
            <a:endParaRPr lang="en-US" sz="1400" dirty="0" smtClean="0">
              <a:solidFill>
                <a:srgbClr val="000000"/>
              </a:solidFill>
              <a:latin typeface="Arial" charset="0"/>
            </a:endParaRPr>
          </a:p>
          <a:p>
            <a:pPr defTabSz="965650"/>
            <a:r>
              <a:rPr lang="en-US" sz="1400" dirty="0" smtClean="0">
                <a:solidFill>
                  <a:srgbClr val="000000"/>
                </a:solidFill>
                <a:latin typeface="Arial" charset="0"/>
              </a:rPr>
              <a:t>One of the most significant changes that has occurred is the shift from "pouring in knowledge" to "creating a climate where learning flows among students and the professor"</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bwMode="auto">
          <a:xfrm>
            <a:off x="2970213" y="547688"/>
            <a:ext cx="3660775" cy="2744787"/>
          </a:xfrm>
          <a:prstGeom prst="rect">
            <a:avLst/>
          </a:prstGeom>
          <a:noFill/>
          <a:ln>
            <a:solidFill>
              <a:srgbClr val="000000"/>
            </a:solidFill>
            <a:miter lim="800000"/>
            <a:headEnd/>
            <a:tailEnd/>
          </a:ln>
        </p:spPr>
      </p:sp>
      <p:sp>
        <p:nvSpPr>
          <p:cNvPr id="56323" name="Rectangle 3"/>
          <p:cNvSpPr>
            <a:spLocks noGrp="1" noChangeArrowheads="1"/>
          </p:cNvSpPr>
          <p:nvPr>
            <p:ph type="body" idx="1"/>
          </p:nvPr>
        </p:nvSpPr>
        <p:spPr bwMode="auto">
          <a:xfrm>
            <a:off x="960992" y="3475221"/>
            <a:ext cx="7679221" cy="3291591"/>
          </a:xfrm>
          <a:prstGeom prst="rect">
            <a:avLst/>
          </a:prstGeom>
          <a:noFill/>
          <a:ln>
            <a:miter lim="800000"/>
            <a:headEnd/>
            <a:tailEnd/>
          </a:ln>
        </p:spPr>
        <p:txBody>
          <a:bodyPr lIns="96863" tIns="48432" rIns="96863" bIns="48432"/>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71800" y="549275"/>
            <a:ext cx="3657600" cy="2743200"/>
          </a:xfrm>
          <a:prstGeom prst="rect">
            <a:avLst/>
          </a:prstGeom>
          <a:noFill/>
          <a:ln w="12700">
            <a:solidFill>
              <a:prstClr val="black"/>
            </a:solidFill>
          </a:ln>
        </p:spPr>
      </p:sp>
      <p:sp>
        <p:nvSpPr>
          <p:cNvPr id="3" name="Notes Placeholder 2"/>
          <p:cNvSpPr>
            <a:spLocks noGrp="1"/>
          </p:cNvSpPr>
          <p:nvPr>
            <p:ph type="body" idx="1"/>
          </p:nvPr>
        </p:nvSpPr>
        <p:spPr>
          <a:xfrm>
            <a:off x="960539" y="3474963"/>
            <a:ext cx="7680127" cy="3291115"/>
          </a:xfrm>
          <a:prstGeom prst="rect">
            <a:avLst/>
          </a:prstGeom>
        </p:spPr>
        <p:txBody>
          <a:bodyPr lIns="88962" tIns="44481" rIns="88962" bIns="44481">
            <a:normAutofit/>
          </a:bodyPr>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71800" y="549275"/>
            <a:ext cx="3657600" cy="2743200"/>
          </a:xfrm>
          <a:prstGeom prst="rect">
            <a:avLst/>
          </a:prstGeom>
          <a:noFill/>
          <a:ln w="12700">
            <a:solidFill>
              <a:prstClr val="black"/>
            </a:solidFill>
          </a:ln>
        </p:spPr>
      </p:sp>
      <p:sp>
        <p:nvSpPr>
          <p:cNvPr id="3" name="Notes Placeholder 2"/>
          <p:cNvSpPr>
            <a:spLocks noGrp="1"/>
          </p:cNvSpPr>
          <p:nvPr>
            <p:ph type="body" idx="1"/>
          </p:nvPr>
        </p:nvSpPr>
        <p:spPr>
          <a:xfrm>
            <a:off x="960539" y="3474963"/>
            <a:ext cx="7680127" cy="3291115"/>
          </a:xfrm>
          <a:prstGeom prst="rect">
            <a:avLst/>
          </a:prstGeom>
        </p:spPr>
        <p:txBody>
          <a:bodyPr lIns="88962" tIns="44481" rIns="88962" bIns="44481">
            <a:normAutofit/>
          </a:bodyPr>
          <a:lstStyle/>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bwMode="auto">
          <a:xfrm>
            <a:off x="2970213" y="547688"/>
            <a:ext cx="3660775" cy="2744787"/>
          </a:xfrm>
          <a:prstGeom prst="rect">
            <a:avLst/>
          </a:prstGeom>
          <a:noFill/>
          <a:ln>
            <a:solidFill>
              <a:srgbClr val="000000"/>
            </a:solidFill>
            <a:miter lim="800000"/>
            <a:headEnd/>
            <a:tailEnd/>
          </a:ln>
        </p:spPr>
      </p:sp>
      <p:sp>
        <p:nvSpPr>
          <p:cNvPr id="58371" name="Rectangle 3"/>
          <p:cNvSpPr>
            <a:spLocks noGrp="1" noChangeArrowheads="1"/>
          </p:cNvSpPr>
          <p:nvPr>
            <p:ph type="body" idx="1"/>
          </p:nvPr>
        </p:nvSpPr>
        <p:spPr bwMode="auto">
          <a:xfrm>
            <a:off x="960992" y="3475221"/>
            <a:ext cx="7679221" cy="3291591"/>
          </a:xfrm>
          <a:prstGeom prst="rect">
            <a:avLst/>
          </a:prstGeom>
          <a:noFill/>
          <a:ln>
            <a:miter lim="800000"/>
            <a:headEnd/>
            <a:tailEnd/>
          </a:ln>
        </p:spPr>
        <p:txBody>
          <a:bodyPr lIns="96863" tIns="48432" rIns="96863" bIns="48432"/>
          <a:lstStyle/>
          <a:p>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ChangeArrowheads="1" noTextEdit="1"/>
          </p:cNvSpPr>
          <p:nvPr>
            <p:ph type="sldImg"/>
          </p:nvPr>
        </p:nvSpPr>
        <p:spPr bwMode="auto">
          <a:xfrm>
            <a:off x="2970213" y="547688"/>
            <a:ext cx="3660775" cy="2744787"/>
          </a:xfrm>
          <a:prstGeom prst="rect">
            <a:avLst/>
          </a:prstGeom>
          <a:noFill/>
          <a:ln>
            <a:solidFill>
              <a:srgbClr val="000000"/>
            </a:solidFill>
            <a:miter lim="800000"/>
            <a:headEnd/>
            <a:tailEnd/>
          </a:ln>
        </p:spPr>
      </p:sp>
      <p:sp>
        <p:nvSpPr>
          <p:cNvPr id="59395" name="Rectangle 3"/>
          <p:cNvSpPr>
            <a:spLocks noGrp="1" noChangeArrowheads="1"/>
          </p:cNvSpPr>
          <p:nvPr>
            <p:ph type="body" idx="1"/>
          </p:nvPr>
        </p:nvSpPr>
        <p:spPr bwMode="auto">
          <a:xfrm>
            <a:off x="960992" y="3475221"/>
            <a:ext cx="7679221" cy="3291591"/>
          </a:xfrm>
          <a:prstGeom prst="rect">
            <a:avLst/>
          </a:prstGeom>
          <a:noFill/>
          <a:ln>
            <a:miter lim="800000"/>
            <a:headEnd/>
            <a:tailEnd/>
          </a:ln>
        </p:spPr>
        <p:txBody>
          <a:bodyPr lIns="96863" tIns="48432" rIns="96863" bIns="48432"/>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71800" y="549275"/>
            <a:ext cx="3657600" cy="2743200"/>
          </a:xfrm>
          <a:prstGeom prst="rect">
            <a:avLst/>
          </a:prstGeom>
          <a:noFill/>
          <a:ln w="12700">
            <a:solidFill>
              <a:prstClr val="black"/>
            </a:solidFill>
          </a:ln>
        </p:spPr>
      </p:sp>
      <p:sp>
        <p:nvSpPr>
          <p:cNvPr id="3" name="Notes Placeholder 2"/>
          <p:cNvSpPr>
            <a:spLocks noGrp="1"/>
          </p:cNvSpPr>
          <p:nvPr>
            <p:ph type="body" idx="1"/>
          </p:nvPr>
        </p:nvSpPr>
        <p:spPr>
          <a:xfrm>
            <a:off x="960438" y="3475038"/>
            <a:ext cx="7680325" cy="3290887"/>
          </a:xfrm>
          <a:prstGeom prst="rect">
            <a:avLst/>
          </a:prstGeom>
        </p:spPr>
        <p:txBody>
          <a:bodyPr>
            <a:normAutofit/>
          </a:bodyPr>
          <a:lstStyle/>
          <a:p>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spect="1" noChangeArrowheads="1" noTextEdit="1"/>
          </p:cNvSpPr>
          <p:nvPr>
            <p:ph type="sldImg"/>
          </p:nvPr>
        </p:nvSpPr>
        <p:spPr bwMode="auto">
          <a:xfrm>
            <a:off x="2970213" y="547688"/>
            <a:ext cx="3660775" cy="2744787"/>
          </a:xfrm>
          <a:prstGeom prst="rect">
            <a:avLst/>
          </a:prstGeom>
          <a:noFill/>
          <a:ln>
            <a:solidFill>
              <a:srgbClr val="000000"/>
            </a:solidFill>
            <a:miter lim="800000"/>
            <a:headEnd/>
            <a:tailEnd/>
          </a:ln>
        </p:spPr>
      </p:sp>
      <p:sp>
        <p:nvSpPr>
          <p:cNvPr id="60419" name="Rectangle 3"/>
          <p:cNvSpPr>
            <a:spLocks noGrp="1" noChangeArrowheads="1"/>
          </p:cNvSpPr>
          <p:nvPr>
            <p:ph type="body" idx="1"/>
          </p:nvPr>
        </p:nvSpPr>
        <p:spPr bwMode="auto">
          <a:xfrm>
            <a:off x="960992" y="3475221"/>
            <a:ext cx="7679221" cy="3291591"/>
          </a:xfrm>
          <a:prstGeom prst="rect">
            <a:avLst/>
          </a:prstGeom>
          <a:noFill/>
          <a:ln>
            <a:miter lim="800000"/>
            <a:headEnd/>
            <a:tailEnd/>
          </a:ln>
        </p:spPr>
        <p:txBody>
          <a:bodyPr lIns="96863" tIns="48432" rIns="96863" bIns="48432"/>
          <a:lstStyle/>
          <a:p>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spect="1" noChangeArrowheads="1" noTextEdit="1"/>
          </p:cNvSpPr>
          <p:nvPr>
            <p:ph type="sldImg"/>
          </p:nvPr>
        </p:nvSpPr>
        <p:spPr bwMode="auto">
          <a:xfrm>
            <a:off x="2971800" y="549275"/>
            <a:ext cx="3657600" cy="2743200"/>
          </a:xfrm>
          <a:prstGeom prst="rect">
            <a:avLst/>
          </a:prstGeom>
          <a:noFill/>
          <a:ln>
            <a:solidFill>
              <a:srgbClr val="000000"/>
            </a:solidFill>
            <a:miter lim="800000"/>
            <a:headEnd/>
            <a:tailEnd/>
          </a:ln>
        </p:spPr>
      </p:sp>
      <p:sp>
        <p:nvSpPr>
          <p:cNvPr id="80899" name="Rectangle 3"/>
          <p:cNvSpPr>
            <a:spLocks noGrp="1" noChangeArrowheads="1"/>
          </p:cNvSpPr>
          <p:nvPr>
            <p:ph type="body" idx="1"/>
          </p:nvPr>
        </p:nvSpPr>
        <p:spPr bwMode="auto">
          <a:xfrm>
            <a:off x="960992" y="3475221"/>
            <a:ext cx="7679221" cy="3290341"/>
          </a:xfrm>
          <a:prstGeom prst="rect">
            <a:avLst/>
          </a:prstGeom>
          <a:noFill/>
          <a:ln>
            <a:miter lim="800000"/>
            <a:headEnd/>
            <a:tailEnd/>
          </a:ln>
        </p:spPr>
        <p:txBody>
          <a:bodyPr lIns="91428" tIns="45714" rIns="91428" bIns="45714"/>
          <a:lstStyle/>
          <a:p>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spect="1" noChangeArrowheads="1" noTextEdit="1"/>
          </p:cNvSpPr>
          <p:nvPr>
            <p:ph type="sldImg"/>
          </p:nvPr>
        </p:nvSpPr>
        <p:spPr bwMode="auto">
          <a:xfrm>
            <a:off x="2971800" y="549275"/>
            <a:ext cx="3657600" cy="2743200"/>
          </a:xfrm>
          <a:prstGeom prst="rect">
            <a:avLst/>
          </a:prstGeom>
          <a:solidFill>
            <a:srgbClr val="FFFFFF"/>
          </a:solidFill>
          <a:ln>
            <a:solidFill>
              <a:srgbClr val="000000"/>
            </a:solidFill>
            <a:miter lim="800000"/>
            <a:headEnd/>
            <a:tailEnd/>
          </a:ln>
        </p:spPr>
      </p:sp>
      <p:sp>
        <p:nvSpPr>
          <p:cNvPr id="84995" name="Rectangle 3"/>
          <p:cNvSpPr>
            <a:spLocks noGrp="1" noChangeArrowheads="1"/>
          </p:cNvSpPr>
          <p:nvPr>
            <p:ph type="body" idx="1"/>
          </p:nvPr>
        </p:nvSpPr>
        <p:spPr bwMode="auto">
          <a:xfrm>
            <a:off x="960992" y="3475221"/>
            <a:ext cx="7679221" cy="3290341"/>
          </a:xfrm>
          <a:prstGeom prst="rect">
            <a:avLst/>
          </a:prstGeom>
          <a:solidFill>
            <a:srgbClr val="FFFFFF"/>
          </a:solidFill>
          <a:ln>
            <a:solidFill>
              <a:srgbClr val="000000"/>
            </a:solidFill>
            <a:miter lim="800000"/>
            <a:headEnd/>
            <a:tailEnd/>
          </a:ln>
        </p:spPr>
        <p:txBody>
          <a:bodyPr lIns="96648" tIns="48325" rIns="96648" bIns="48325"/>
          <a:lstStyle/>
          <a:p>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spect="1" noChangeArrowheads="1" noTextEdit="1"/>
          </p:cNvSpPr>
          <p:nvPr>
            <p:ph type="sldImg"/>
          </p:nvPr>
        </p:nvSpPr>
        <p:spPr bwMode="auto">
          <a:xfrm>
            <a:off x="2970213" y="547688"/>
            <a:ext cx="3660775" cy="2744787"/>
          </a:xfrm>
          <a:prstGeom prst="rect">
            <a:avLst/>
          </a:prstGeom>
          <a:noFill/>
          <a:ln>
            <a:solidFill>
              <a:srgbClr val="000000"/>
            </a:solidFill>
            <a:miter lim="800000"/>
            <a:headEnd/>
            <a:tailEnd/>
          </a:ln>
        </p:spPr>
      </p:sp>
      <p:sp>
        <p:nvSpPr>
          <p:cNvPr id="61443" name="Rectangle 3"/>
          <p:cNvSpPr>
            <a:spLocks noGrp="1" noChangeArrowheads="1"/>
          </p:cNvSpPr>
          <p:nvPr>
            <p:ph type="body" idx="1"/>
          </p:nvPr>
        </p:nvSpPr>
        <p:spPr bwMode="auto">
          <a:xfrm>
            <a:off x="960992" y="3475221"/>
            <a:ext cx="7679221" cy="3291591"/>
          </a:xfrm>
          <a:prstGeom prst="rect">
            <a:avLst/>
          </a:prstGeom>
          <a:noFill/>
          <a:ln>
            <a:miter lim="800000"/>
            <a:headEnd/>
            <a:tailEnd/>
          </a:ln>
        </p:spPr>
        <p:txBody>
          <a:bodyPr lIns="96863" tIns="48432" rIns="96863" bIns="48432"/>
          <a:lstStyle/>
          <a:p>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ChangeArrowheads="1" noTextEdit="1"/>
          </p:cNvSpPr>
          <p:nvPr>
            <p:ph type="sldImg"/>
          </p:nvPr>
        </p:nvSpPr>
        <p:spPr bwMode="auto">
          <a:xfrm>
            <a:off x="2970213" y="547688"/>
            <a:ext cx="3660775" cy="2744787"/>
          </a:xfrm>
          <a:prstGeom prst="rect">
            <a:avLst/>
          </a:prstGeom>
          <a:noFill/>
          <a:ln>
            <a:solidFill>
              <a:srgbClr val="000000"/>
            </a:solidFill>
            <a:miter lim="800000"/>
            <a:headEnd/>
            <a:tailEnd/>
          </a:ln>
        </p:spPr>
      </p:sp>
      <p:sp>
        <p:nvSpPr>
          <p:cNvPr id="62467" name="Rectangle 3"/>
          <p:cNvSpPr>
            <a:spLocks noGrp="1" noChangeArrowheads="1"/>
          </p:cNvSpPr>
          <p:nvPr>
            <p:ph type="body" idx="1"/>
          </p:nvPr>
        </p:nvSpPr>
        <p:spPr bwMode="auto">
          <a:xfrm>
            <a:off x="960992" y="3475221"/>
            <a:ext cx="7679221" cy="3291591"/>
          </a:xfrm>
          <a:prstGeom prst="rect">
            <a:avLst/>
          </a:prstGeom>
          <a:noFill/>
          <a:ln>
            <a:miter lim="800000"/>
            <a:headEnd/>
            <a:tailEnd/>
          </a:ln>
        </p:spPr>
        <p:txBody>
          <a:bodyPr lIns="96863" tIns="48432" rIns="96863" bIns="48432"/>
          <a:lstStyle/>
          <a:p>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Rot="1" noChangeAspect="1" noChangeArrowheads="1" noTextEdit="1"/>
          </p:cNvSpPr>
          <p:nvPr>
            <p:ph type="sldImg"/>
          </p:nvPr>
        </p:nvSpPr>
        <p:spPr bwMode="auto">
          <a:xfrm>
            <a:off x="2970213" y="547688"/>
            <a:ext cx="3660775" cy="2744787"/>
          </a:xfrm>
          <a:prstGeom prst="rect">
            <a:avLst/>
          </a:prstGeom>
          <a:noFill/>
          <a:ln>
            <a:solidFill>
              <a:srgbClr val="000000"/>
            </a:solidFill>
            <a:miter lim="800000"/>
            <a:headEnd/>
            <a:tailEnd/>
          </a:ln>
        </p:spPr>
      </p:sp>
      <p:sp>
        <p:nvSpPr>
          <p:cNvPr id="63491" name="Rectangle 3"/>
          <p:cNvSpPr>
            <a:spLocks noGrp="1" noChangeArrowheads="1"/>
          </p:cNvSpPr>
          <p:nvPr>
            <p:ph type="body" idx="1"/>
          </p:nvPr>
        </p:nvSpPr>
        <p:spPr bwMode="auto">
          <a:xfrm>
            <a:off x="960992" y="3475221"/>
            <a:ext cx="7679221" cy="3291591"/>
          </a:xfrm>
          <a:prstGeom prst="rect">
            <a:avLst/>
          </a:prstGeom>
          <a:noFill/>
          <a:ln>
            <a:miter lim="800000"/>
            <a:headEnd/>
            <a:tailEnd/>
          </a:ln>
        </p:spPr>
        <p:txBody>
          <a:bodyPr lIns="96863" tIns="48432" rIns="96863" bIns="48432"/>
          <a:lstStyle/>
          <a:p>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ChangeArrowheads="1" noTextEdit="1"/>
          </p:cNvSpPr>
          <p:nvPr>
            <p:ph type="sldImg"/>
          </p:nvPr>
        </p:nvSpPr>
        <p:spPr bwMode="auto">
          <a:xfrm>
            <a:off x="2970213" y="547688"/>
            <a:ext cx="3660775" cy="2744787"/>
          </a:xfrm>
          <a:prstGeom prst="rect">
            <a:avLst/>
          </a:prstGeom>
          <a:noFill/>
          <a:ln>
            <a:solidFill>
              <a:srgbClr val="000000"/>
            </a:solidFill>
            <a:miter lim="800000"/>
            <a:headEnd/>
            <a:tailEnd/>
          </a:ln>
        </p:spPr>
      </p:sp>
      <p:sp>
        <p:nvSpPr>
          <p:cNvPr id="64515" name="Rectangle 3"/>
          <p:cNvSpPr>
            <a:spLocks noGrp="1" noChangeArrowheads="1"/>
          </p:cNvSpPr>
          <p:nvPr>
            <p:ph type="body" idx="1"/>
          </p:nvPr>
        </p:nvSpPr>
        <p:spPr bwMode="auto">
          <a:xfrm>
            <a:off x="960992" y="3475221"/>
            <a:ext cx="7679221" cy="3291591"/>
          </a:xfrm>
          <a:prstGeom prst="rect">
            <a:avLst/>
          </a:prstGeom>
          <a:noFill/>
          <a:ln>
            <a:miter lim="800000"/>
            <a:headEnd/>
            <a:tailEnd/>
          </a:ln>
        </p:spPr>
        <p:txBody>
          <a:bodyPr lIns="96863" tIns="48432" rIns="96863" bIns="48432"/>
          <a:lstStyle/>
          <a:p>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5438180" y="6948717"/>
            <a:ext cx="4160937" cy="365276"/>
          </a:xfrm>
          <a:prstGeom prst="rect">
            <a:avLst/>
          </a:prstGeom>
          <a:ln/>
        </p:spPr>
        <p:txBody>
          <a:bodyPr lIns="91427" tIns="45714" rIns="91427" bIns="45714"/>
          <a:lstStyle/>
          <a:p>
            <a:fld id="{D79F7371-8B32-4A7F-81C3-F7EEF4008728}" type="slidenum">
              <a:rPr lang="en-US">
                <a:solidFill>
                  <a:prstClr val="black"/>
                </a:solidFill>
              </a:rPr>
              <a:pPr/>
              <a:t>37</a:t>
            </a:fld>
            <a:endParaRPr lang="en-US">
              <a:solidFill>
                <a:prstClr val="black"/>
              </a:solidFill>
            </a:endParaRPr>
          </a:p>
        </p:txBody>
      </p:sp>
      <p:sp>
        <p:nvSpPr>
          <p:cNvPr id="45058" name="Rectangle 2"/>
          <p:cNvSpPr>
            <a:spLocks noGrp="1" noRot="1" noChangeAspect="1" noChangeArrowheads="1" noTextEdit="1"/>
          </p:cNvSpPr>
          <p:nvPr>
            <p:ph type="sldImg"/>
          </p:nvPr>
        </p:nvSpPr>
        <p:spPr>
          <a:xfrm>
            <a:off x="2971800" y="549275"/>
            <a:ext cx="3657600" cy="2743200"/>
          </a:xfrm>
          <a:prstGeom prst="rect">
            <a:avLst/>
          </a:prstGeom>
          <a:ln/>
        </p:spPr>
      </p:sp>
      <p:sp>
        <p:nvSpPr>
          <p:cNvPr id="45059" name="Rectangle 3"/>
          <p:cNvSpPr>
            <a:spLocks noGrp="1" noChangeArrowheads="1"/>
          </p:cNvSpPr>
          <p:nvPr>
            <p:ph type="body" idx="1"/>
          </p:nvPr>
        </p:nvSpPr>
        <p:spPr>
          <a:xfrm>
            <a:off x="960540" y="3474964"/>
            <a:ext cx="7680127" cy="3291114"/>
          </a:xfrm>
          <a:prstGeom prst="rect">
            <a:avLst/>
          </a:prstGeom>
        </p:spPr>
        <p:txBody>
          <a:bodyPr lIns="91427" tIns="45714" rIns="91427" bIns="45714"/>
          <a:lstStyle/>
          <a:p>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5438180" y="6948717"/>
            <a:ext cx="4160937" cy="365276"/>
          </a:xfrm>
          <a:prstGeom prst="rect">
            <a:avLst/>
          </a:prstGeom>
          <a:ln/>
        </p:spPr>
        <p:txBody>
          <a:bodyPr lIns="91427" tIns="45714" rIns="91427" bIns="45714"/>
          <a:lstStyle/>
          <a:p>
            <a:fld id="{CC709691-60C1-47B7-9BE6-C8C179450403}" type="slidenum">
              <a:rPr lang="en-US">
                <a:solidFill>
                  <a:prstClr val="black"/>
                </a:solidFill>
              </a:rPr>
              <a:pPr/>
              <a:t>38</a:t>
            </a:fld>
            <a:endParaRPr lang="en-US">
              <a:solidFill>
                <a:prstClr val="black"/>
              </a:solidFill>
            </a:endParaRPr>
          </a:p>
        </p:txBody>
      </p:sp>
      <p:sp>
        <p:nvSpPr>
          <p:cNvPr id="55298" name="Rectangle 2"/>
          <p:cNvSpPr>
            <a:spLocks noGrp="1" noRot="1" noChangeAspect="1" noChangeArrowheads="1" noTextEdit="1"/>
          </p:cNvSpPr>
          <p:nvPr>
            <p:ph type="sldImg"/>
          </p:nvPr>
        </p:nvSpPr>
        <p:spPr>
          <a:xfrm>
            <a:off x="2971800" y="549275"/>
            <a:ext cx="3657600" cy="2743200"/>
          </a:xfrm>
          <a:prstGeom prst="rect">
            <a:avLst/>
          </a:prstGeom>
          <a:ln/>
        </p:spPr>
      </p:sp>
      <p:sp>
        <p:nvSpPr>
          <p:cNvPr id="55299" name="Rectangle 3"/>
          <p:cNvSpPr>
            <a:spLocks noGrp="1" noChangeArrowheads="1"/>
          </p:cNvSpPr>
          <p:nvPr>
            <p:ph type="body" idx="1"/>
          </p:nvPr>
        </p:nvSpPr>
        <p:spPr>
          <a:xfrm>
            <a:off x="960540" y="3474964"/>
            <a:ext cx="7680127" cy="3291114"/>
          </a:xfrm>
          <a:prstGeom prst="rect">
            <a:avLst/>
          </a:prstGeom>
        </p:spPr>
        <p:txBody>
          <a:bodyPr lIns="91427" tIns="45714" rIns="91427" bIns="45714"/>
          <a:lstStyle/>
          <a:p>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5438180" y="6948717"/>
            <a:ext cx="4160937" cy="365276"/>
          </a:xfrm>
          <a:prstGeom prst="rect">
            <a:avLst/>
          </a:prstGeom>
          <a:ln/>
        </p:spPr>
        <p:txBody>
          <a:bodyPr lIns="91427" tIns="45714" rIns="91427" bIns="45714"/>
          <a:lstStyle/>
          <a:p>
            <a:fld id="{D6C93BB1-5868-4F2C-9D2B-D1951F850F0E}" type="slidenum">
              <a:rPr lang="en-US">
                <a:solidFill>
                  <a:prstClr val="black"/>
                </a:solidFill>
              </a:rPr>
              <a:pPr/>
              <a:t>39</a:t>
            </a:fld>
            <a:endParaRPr lang="en-US">
              <a:solidFill>
                <a:prstClr val="black"/>
              </a:solidFill>
            </a:endParaRPr>
          </a:p>
        </p:txBody>
      </p:sp>
      <p:sp>
        <p:nvSpPr>
          <p:cNvPr id="57346" name="Rectangle 2"/>
          <p:cNvSpPr>
            <a:spLocks noGrp="1" noRot="1" noChangeAspect="1" noChangeArrowheads="1" noTextEdit="1"/>
          </p:cNvSpPr>
          <p:nvPr>
            <p:ph type="sldImg"/>
          </p:nvPr>
        </p:nvSpPr>
        <p:spPr>
          <a:xfrm>
            <a:off x="2971800" y="549275"/>
            <a:ext cx="3657600" cy="2743200"/>
          </a:xfrm>
          <a:prstGeom prst="rect">
            <a:avLst/>
          </a:prstGeom>
          <a:ln/>
        </p:spPr>
      </p:sp>
      <p:sp>
        <p:nvSpPr>
          <p:cNvPr id="57347" name="Rectangle 3"/>
          <p:cNvSpPr>
            <a:spLocks noGrp="1" noChangeArrowheads="1"/>
          </p:cNvSpPr>
          <p:nvPr>
            <p:ph type="body" idx="1"/>
          </p:nvPr>
        </p:nvSpPr>
        <p:spPr>
          <a:xfrm>
            <a:off x="960540" y="3474964"/>
            <a:ext cx="7680127" cy="3291114"/>
          </a:xfrm>
          <a:prstGeom prst="rect">
            <a:avLst/>
          </a:prstGeom>
        </p:spPr>
        <p:txBody>
          <a:bodyPr lIns="91427" tIns="45714" rIns="91427" bIns="45714"/>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Rot="1" noChangeAspect="1" noChangeArrowheads="1" noTextEdit="1"/>
          </p:cNvSpPr>
          <p:nvPr>
            <p:ph type="sldImg"/>
          </p:nvPr>
        </p:nvSpPr>
        <p:spPr bwMode="auto">
          <a:xfrm>
            <a:off x="2970213" y="547688"/>
            <a:ext cx="3660775" cy="2744787"/>
          </a:xfrm>
          <a:prstGeom prst="rect">
            <a:avLst/>
          </a:prstGeom>
          <a:noFill/>
          <a:ln>
            <a:solidFill>
              <a:srgbClr val="000000"/>
            </a:solidFill>
            <a:miter lim="800000"/>
            <a:headEnd/>
            <a:tailEnd/>
          </a:ln>
        </p:spPr>
      </p:sp>
      <p:sp>
        <p:nvSpPr>
          <p:cNvPr id="126979" name="Rectangle 3"/>
          <p:cNvSpPr>
            <a:spLocks noGrp="1" noChangeArrowheads="1"/>
          </p:cNvSpPr>
          <p:nvPr>
            <p:ph type="body" idx="1"/>
          </p:nvPr>
        </p:nvSpPr>
        <p:spPr bwMode="auto">
          <a:xfrm>
            <a:off x="960992" y="3475221"/>
            <a:ext cx="7679221" cy="3291591"/>
          </a:xfrm>
          <a:prstGeom prst="rect">
            <a:avLst/>
          </a:prstGeom>
          <a:noFill/>
          <a:ln>
            <a:miter lim="800000"/>
            <a:headEnd/>
            <a:tailEnd/>
          </a:ln>
        </p:spPr>
        <p:txBody>
          <a:bodyPr lIns="96837" tIns="48419" rIns="96837" bIns="48419"/>
          <a:lstStyle/>
          <a:p>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5438180" y="6948715"/>
            <a:ext cx="4160937" cy="365276"/>
          </a:xfrm>
          <a:prstGeom prst="rect">
            <a:avLst/>
          </a:prstGeom>
          <a:ln/>
        </p:spPr>
        <p:txBody>
          <a:bodyPr/>
          <a:lstStyle/>
          <a:p>
            <a:fld id="{1C2A0439-71A2-4CBC-8646-41BA15F55C55}" type="slidenum">
              <a:rPr lang="en-US">
                <a:solidFill>
                  <a:prstClr val="black"/>
                </a:solidFill>
              </a:rPr>
              <a:pPr/>
              <a:t>40</a:t>
            </a:fld>
            <a:endParaRPr lang="en-US">
              <a:solidFill>
                <a:prstClr val="black"/>
              </a:solidFill>
            </a:endParaRPr>
          </a:p>
        </p:txBody>
      </p:sp>
      <p:sp>
        <p:nvSpPr>
          <p:cNvPr id="143362" name="Rectangle 2"/>
          <p:cNvSpPr>
            <a:spLocks noGrp="1" noRot="1" noChangeAspect="1" noChangeArrowheads="1" noTextEdit="1"/>
          </p:cNvSpPr>
          <p:nvPr>
            <p:ph type="sldImg"/>
          </p:nvPr>
        </p:nvSpPr>
        <p:spPr>
          <a:xfrm>
            <a:off x="2971800" y="549275"/>
            <a:ext cx="3657600" cy="2743200"/>
          </a:xfrm>
          <a:prstGeom prst="rect">
            <a:avLst/>
          </a:prstGeom>
          <a:ln/>
        </p:spPr>
      </p:sp>
      <p:sp>
        <p:nvSpPr>
          <p:cNvPr id="143363" name="Rectangle 3"/>
          <p:cNvSpPr>
            <a:spLocks noGrp="1" noChangeArrowheads="1"/>
          </p:cNvSpPr>
          <p:nvPr>
            <p:ph type="body" idx="1"/>
          </p:nvPr>
        </p:nvSpPr>
        <p:spPr>
          <a:xfrm>
            <a:off x="960539" y="3474963"/>
            <a:ext cx="7680127" cy="3291114"/>
          </a:xfrm>
          <a:prstGeom prst="rect">
            <a:avLst/>
          </a:prstGeom>
        </p:spPr>
        <p:txBody>
          <a:bodyPr/>
          <a:lstStyle/>
          <a:p>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5438180" y="6948715"/>
            <a:ext cx="4160937" cy="365276"/>
          </a:xfrm>
          <a:prstGeom prst="rect">
            <a:avLst/>
          </a:prstGeom>
          <a:ln/>
        </p:spPr>
        <p:txBody>
          <a:bodyPr/>
          <a:lstStyle/>
          <a:p>
            <a:fld id="{71AE82AE-6DEE-4E77-A778-DD055E6481A3}" type="slidenum">
              <a:rPr lang="en-US">
                <a:solidFill>
                  <a:prstClr val="black"/>
                </a:solidFill>
              </a:rPr>
              <a:pPr/>
              <a:t>41</a:t>
            </a:fld>
            <a:endParaRPr lang="en-US">
              <a:solidFill>
                <a:prstClr val="black"/>
              </a:solidFill>
            </a:endParaRPr>
          </a:p>
        </p:txBody>
      </p:sp>
      <p:sp>
        <p:nvSpPr>
          <p:cNvPr id="141314" name="Rectangle 2"/>
          <p:cNvSpPr>
            <a:spLocks noGrp="1" noRot="1" noChangeAspect="1" noChangeArrowheads="1" noTextEdit="1"/>
          </p:cNvSpPr>
          <p:nvPr>
            <p:ph type="sldImg"/>
          </p:nvPr>
        </p:nvSpPr>
        <p:spPr>
          <a:xfrm>
            <a:off x="2971800" y="549275"/>
            <a:ext cx="3657600" cy="2743200"/>
          </a:xfrm>
          <a:prstGeom prst="rect">
            <a:avLst/>
          </a:prstGeom>
          <a:ln/>
        </p:spPr>
      </p:sp>
      <p:sp>
        <p:nvSpPr>
          <p:cNvPr id="141315" name="Rectangle 3"/>
          <p:cNvSpPr>
            <a:spLocks noGrp="1" noChangeArrowheads="1"/>
          </p:cNvSpPr>
          <p:nvPr>
            <p:ph type="body" idx="1"/>
          </p:nvPr>
        </p:nvSpPr>
        <p:spPr>
          <a:xfrm>
            <a:off x="960539" y="3474963"/>
            <a:ext cx="7680127" cy="3291114"/>
          </a:xfrm>
          <a:prstGeom prst="rect">
            <a:avLst/>
          </a:prstGeom>
        </p:spPr>
        <p:txBody>
          <a:bodyPr/>
          <a:lstStyle/>
          <a:p>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5438180" y="6948717"/>
            <a:ext cx="4160937" cy="365276"/>
          </a:xfrm>
          <a:prstGeom prst="rect">
            <a:avLst/>
          </a:prstGeom>
          <a:ln/>
        </p:spPr>
        <p:txBody>
          <a:bodyPr lIns="91427" tIns="45714" rIns="91427" bIns="45714"/>
          <a:lstStyle/>
          <a:p>
            <a:fld id="{D57A865A-EAFB-4E29-8CCF-4C05B52D738B}" type="slidenum">
              <a:rPr lang="en-US">
                <a:solidFill>
                  <a:prstClr val="black"/>
                </a:solidFill>
              </a:rPr>
              <a:pPr/>
              <a:t>42</a:t>
            </a:fld>
            <a:endParaRPr lang="en-US">
              <a:solidFill>
                <a:prstClr val="black"/>
              </a:solidFill>
            </a:endParaRPr>
          </a:p>
        </p:txBody>
      </p:sp>
      <p:sp>
        <p:nvSpPr>
          <p:cNvPr id="26626" name="Rectangle 2"/>
          <p:cNvSpPr>
            <a:spLocks noGrp="1" noRot="1" noChangeAspect="1" noChangeArrowheads="1" noTextEdit="1"/>
          </p:cNvSpPr>
          <p:nvPr>
            <p:ph type="sldImg"/>
          </p:nvPr>
        </p:nvSpPr>
        <p:spPr>
          <a:xfrm>
            <a:off x="2971800" y="549275"/>
            <a:ext cx="3657600" cy="2743200"/>
          </a:xfrm>
          <a:prstGeom prst="rect">
            <a:avLst/>
          </a:prstGeom>
          <a:ln/>
        </p:spPr>
      </p:sp>
      <p:sp>
        <p:nvSpPr>
          <p:cNvPr id="26627" name="Rectangle 3"/>
          <p:cNvSpPr>
            <a:spLocks noGrp="1" noChangeArrowheads="1"/>
          </p:cNvSpPr>
          <p:nvPr>
            <p:ph type="body" idx="1"/>
          </p:nvPr>
        </p:nvSpPr>
        <p:spPr>
          <a:xfrm>
            <a:off x="960540" y="3474964"/>
            <a:ext cx="7680127" cy="3291114"/>
          </a:xfrm>
          <a:prstGeom prst="rect">
            <a:avLst/>
          </a:prstGeom>
        </p:spPr>
        <p:txBody>
          <a:bodyPr lIns="91427" tIns="45714" rIns="91427" bIns="45714"/>
          <a:lstStyle/>
          <a:p>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5438180" y="6948717"/>
            <a:ext cx="4160937" cy="365276"/>
          </a:xfrm>
          <a:prstGeom prst="rect">
            <a:avLst/>
          </a:prstGeom>
          <a:ln/>
        </p:spPr>
        <p:txBody>
          <a:bodyPr lIns="91427" tIns="45714" rIns="91427" bIns="45714"/>
          <a:lstStyle/>
          <a:p>
            <a:fld id="{A72D5CD3-DF0B-47A8-8D0A-2678BB83C975}" type="slidenum">
              <a:rPr lang="en-US">
                <a:solidFill>
                  <a:prstClr val="black"/>
                </a:solidFill>
              </a:rPr>
              <a:pPr/>
              <a:t>43</a:t>
            </a:fld>
            <a:endParaRPr lang="en-US">
              <a:solidFill>
                <a:prstClr val="black"/>
              </a:solidFill>
            </a:endParaRPr>
          </a:p>
        </p:txBody>
      </p:sp>
      <p:sp>
        <p:nvSpPr>
          <p:cNvPr id="27650" name="Rectangle 2"/>
          <p:cNvSpPr>
            <a:spLocks noGrp="1" noRot="1" noChangeAspect="1" noChangeArrowheads="1" noTextEdit="1"/>
          </p:cNvSpPr>
          <p:nvPr>
            <p:ph type="sldImg"/>
          </p:nvPr>
        </p:nvSpPr>
        <p:spPr>
          <a:xfrm>
            <a:off x="2971800" y="549275"/>
            <a:ext cx="3657600" cy="2743200"/>
          </a:xfrm>
          <a:prstGeom prst="rect">
            <a:avLst/>
          </a:prstGeom>
          <a:ln/>
        </p:spPr>
      </p:sp>
      <p:sp>
        <p:nvSpPr>
          <p:cNvPr id="27651" name="Rectangle 3"/>
          <p:cNvSpPr>
            <a:spLocks noGrp="1" noChangeArrowheads="1"/>
          </p:cNvSpPr>
          <p:nvPr>
            <p:ph type="body" idx="1"/>
          </p:nvPr>
        </p:nvSpPr>
        <p:spPr>
          <a:xfrm>
            <a:off x="960540" y="3474964"/>
            <a:ext cx="7680127" cy="3291114"/>
          </a:xfrm>
          <a:prstGeom prst="rect">
            <a:avLst/>
          </a:prstGeom>
        </p:spPr>
        <p:txBody>
          <a:bodyPr lIns="91427" tIns="45714" rIns="91427" bIns="45714"/>
          <a:lstStyle/>
          <a:p>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5438180" y="6948717"/>
            <a:ext cx="4160937" cy="365276"/>
          </a:xfrm>
          <a:prstGeom prst="rect">
            <a:avLst/>
          </a:prstGeom>
          <a:ln/>
        </p:spPr>
        <p:txBody>
          <a:bodyPr lIns="91427" tIns="45714" rIns="91427" bIns="45714"/>
          <a:lstStyle/>
          <a:p>
            <a:fld id="{73DC1065-BF4A-4339-A276-9374D0378CFC}" type="slidenum">
              <a:rPr lang="en-US">
                <a:solidFill>
                  <a:prstClr val="black"/>
                </a:solidFill>
              </a:rPr>
              <a:pPr/>
              <a:t>44</a:t>
            </a:fld>
            <a:endParaRPr lang="en-US">
              <a:solidFill>
                <a:prstClr val="black"/>
              </a:solidFill>
            </a:endParaRPr>
          </a:p>
        </p:txBody>
      </p:sp>
      <p:sp>
        <p:nvSpPr>
          <p:cNvPr id="28674" name="Rectangle 2"/>
          <p:cNvSpPr>
            <a:spLocks noGrp="1" noRot="1" noChangeAspect="1" noChangeArrowheads="1" noTextEdit="1"/>
          </p:cNvSpPr>
          <p:nvPr>
            <p:ph type="sldImg"/>
          </p:nvPr>
        </p:nvSpPr>
        <p:spPr>
          <a:xfrm>
            <a:off x="2971800" y="549275"/>
            <a:ext cx="3657600" cy="2743200"/>
          </a:xfrm>
          <a:prstGeom prst="rect">
            <a:avLst/>
          </a:prstGeom>
          <a:ln/>
        </p:spPr>
      </p:sp>
      <p:sp>
        <p:nvSpPr>
          <p:cNvPr id="28675" name="Rectangle 3"/>
          <p:cNvSpPr>
            <a:spLocks noGrp="1" noChangeArrowheads="1"/>
          </p:cNvSpPr>
          <p:nvPr>
            <p:ph type="body" idx="1"/>
          </p:nvPr>
        </p:nvSpPr>
        <p:spPr>
          <a:xfrm>
            <a:off x="960540" y="3474964"/>
            <a:ext cx="7680127" cy="3291114"/>
          </a:xfrm>
          <a:prstGeom prst="rect">
            <a:avLst/>
          </a:prstGeom>
        </p:spPr>
        <p:txBody>
          <a:bodyPr lIns="91427" tIns="45714" rIns="91427" bIns="45714"/>
          <a:lstStyle/>
          <a:p>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5438180" y="6948717"/>
            <a:ext cx="4160937" cy="365276"/>
          </a:xfrm>
          <a:prstGeom prst="rect">
            <a:avLst/>
          </a:prstGeom>
          <a:ln/>
        </p:spPr>
        <p:txBody>
          <a:bodyPr lIns="91427" tIns="45714" rIns="91427" bIns="45714"/>
          <a:lstStyle/>
          <a:p>
            <a:fld id="{EA71065F-F250-43B8-A3EB-2B304F7A25FD}" type="slidenum">
              <a:rPr lang="en-US">
                <a:solidFill>
                  <a:prstClr val="black"/>
                </a:solidFill>
              </a:rPr>
              <a:pPr/>
              <a:t>45</a:t>
            </a:fld>
            <a:endParaRPr lang="en-US">
              <a:solidFill>
                <a:prstClr val="black"/>
              </a:solidFill>
            </a:endParaRPr>
          </a:p>
        </p:txBody>
      </p:sp>
      <p:sp>
        <p:nvSpPr>
          <p:cNvPr id="29698" name="Rectangle 2"/>
          <p:cNvSpPr>
            <a:spLocks noGrp="1" noRot="1" noChangeAspect="1" noChangeArrowheads="1" noTextEdit="1"/>
          </p:cNvSpPr>
          <p:nvPr>
            <p:ph type="sldImg"/>
          </p:nvPr>
        </p:nvSpPr>
        <p:spPr>
          <a:xfrm>
            <a:off x="2971800" y="549275"/>
            <a:ext cx="3657600" cy="2743200"/>
          </a:xfrm>
          <a:prstGeom prst="rect">
            <a:avLst/>
          </a:prstGeom>
          <a:ln/>
        </p:spPr>
      </p:sp>
      <p:sp>
        <p:nvSpPr>
          <p:cNvPr id="29699" name="Rectangle 3"/>
          <p:cNvSpPr>
            <a:spLocks noGrp="1" noChangeArrowheads="1"/>
          </p:cNvSpPr>
          <p:nvPr>
            <p:ph type="body" idx="1"/>
          </p:nvPr>
        </p:nvSpPr>
        <p:spPr>
          <a:xfrm>
            <a:off x="960540" y="3474964"/>
            <a:ext cx="7680127" cy="3291114"/>
          </a:xfrm>
          <a:prstGeom prst="rect">
            <a:avLst/>
          </a:prstGeom>
        </p:spPr>
        <p:txBody>
          <a:bodyPr lIns="91427" tIns="45714" rIns="91427" bIns="45714"/>
          <a:lstStyle/>
          <a:p>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5438180" y="6948717"/>
            <a:ext cx="4160937" cy="365276"/>
          </a:xfrm>
          <a:prstGeom prst="rect">
            <a:avLst/>
          </a:prstGeom>
          <a:ln/>
        </p:spPr>
        <p:txBody>
          <a:bodyPr lIns="91427" tIns="45714" rIns="91427" bIns="45714"/>
          <a:lstStyle/>
          <a:p>
            <a:fld id="{EA064B15-4472-4C74-B3AC-0D8B919B3CC2}" type="slidenum">
              <a:rPr lang="en-US">
                <a:solidFill>
                  <a:prstClr val="black"/>
                </a:solidFill>
              </a:rPr>
              <a:pPr/>
              <a:t>46</a:t>
            </a:fld>
            <a:endParaRPr lang="en-US">
              <a:solidFill>
                <a:prstClr val="black"/>
              </a:solidFill>
            </a:endParaRPr>
          </a:p>
        </p:txBody>
      </p:sp>
      <p:sp>
        <p:nvSpPr>
          <p:cNvPr id="30722" name="Rectangle 2"/>
          <p:cNvSpPr>
            <a:spLocks noGrp="1" noRot="1" noChangeAspect="1" noChangeArrowheads="1" noTextEdit="1"/>
          </p:cNvSpPr>
          <p:nvPr>
            <p:ph type="sldImg"/>
          </p:nvPr>
        </p:nvSpPr>
        <p:spPr>
          <a:xfrm>
            <a:off x="2971800" y="549275"/>
            <a:ext cx="3657600" cy="2743200"/>
          </a:xfrm>
          <a:prstGeom prst="rect">
            <a:avLst/>
          </a:prstGeom>
          <a:ln/>
        </p:spPr>
      </p:sp>
      <p:sp>
        <p:nvSpPr>
          <p:cNvPr id="30723" name="Rectangle 3"/>
          <p:cNvSpPr>
            <a:spLocks noGrp="1" noChangeArrowheads="1"/>
          </p:cNvSpPr>
          <p:nvPr>
            <p:ph type="body" idx="1"/>
          </p:nvPr>
        </p:nvSpPr>
        <p:spPr>
          <a:xfrm>
            <a:off x="960540" y="3474964"/>
            <a:ext cx="7680127" cy="3291114"/>
          </a:xfrm>
          <a:prstGeom prst="rect">
            <a:avLst/>
          </a:prstGeom>
        </p:spPr>
        <p:txBody>
          <a:bodyPr lIns="91427" tIns="45714" rIns="91427" bIns="45714"/>
          <a:lstStyle/>
          <a:p>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5438180" y="6948717"/>
            <a:ext cx="4160937" cy="365276"/>
          </a:xfrm>
          <a:prstGeom prst="rect">
            <a:avLst/>
          </a:prstGeom>
          <a:ln/>
        </p:spPr>
        <p:txBody>
          <a:bodyPr lIns="91427" tIns="45714" rIns="91427" bIns="45714"/>
          <a:lstStyle/>
          <a:p>
            <a:fld id="{65F73CBC-FFB8-4F4C-9766-E6137193E9E7}" type="slidenum">
              <a:rPr lang="en-US">
                <a:solidFill>
                  <a:prstClr val="black"/>
                </a:solidFill>
              </a:rPr>
              <a:pPr/>
              <a:t>47</a:t>
            </a:fld>
            <a:endParaRPr lang="en-US">
              <a:solidFill>
                <a:prstClr val="black"/>
              </a:solidFill>
            </a:endParaRPr>
          </a:p>
        </p:txBody>
      </p:sp>
      <p:sp>
        <p:nvSpPr>
          <p:cNvPr id="8194" name="Rectangle 2"/>
          <p:cNvSpPr>
            <a:spLocks noGrp="1" noRot="1" noChangeAspect="1" noChangeArrowheads="1" noTextEdit="1"/>
          </p:cNvSpPr>
          <p:nvPr>
            <p:ph type="sldImg"/>
          </p:nvPr>
        </p:nvSpPr>
        <p:spPr>
          <a:xfrm>
            <a:off x="2971800" y="549275"/>
            <a:ext cx="3657600" cy="2743200"/>
          </a:xfrm>
          <a:prstGeom prst="rect">
            <a:avLst/>
          </a:prstGeom>
          <a:ln/>
        </p:spPr>
      </p:sp>
      <p:sp>
        <p:nvSpPr>
          <p:cNvPr id="8195" name="Rectangle 3"/>
          <p:cNvSpPr>
            <a:spLocks noGrp="1" noChangeArrowheads="1"/>
          </p:cNvSpPr>
          <p:nvPr>
            <p:ph type="body" idx="1"/>
          </p:nvPr>
        </p:nvSpPr>
        <p:spPr>
          <a:xfrm>
            <a:off x="960540" y="3474964"/>
            <a:ext cx="7680127" cy="3291114"/>
          </a:xfrm>
          <a:prstGeom prst="rect">
            <a:avLst/>
          </a:prstGeom>
        </p:spPr>
        <p:txBody>
          <a:bodyPr lIns="91427" tIns="45714" rIns="91427" bIns="45714"/>
          <a:lstStyle/>
          <a:p>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5438180" y="6948717"/>
            <a:ext cx="4160937" cy="365276"/>
          </a:xfrm>
          <a:prstGeom prst="rect">
            <a:avLst/>
          </a:prstGeom>
          <a:ln/>
        </p:spPr>
        <p:txBody>
          <a:bodyPr lIns="91427" tIns="45714" rIns="91427" bIns="45714"/>
          <a:lstStyle/>
          <a:p>
            <a:fld id="{3E97A0B8-ADB8-44A2-BF1E-570DFF993FA9}" type="slidenum">
              <a:rPr lang="en-US">
                <a:solidFill>
                  <a:prstClr val="black"/>
                </a:solidFill>
              </a:rPr>
              <a:pPr/>
              <a:t>48</a:t>
            </a:fld>
            <a:endParaRPr lang="en-US">
              <a:solidFill>
                <a:prstClr val="black"/>
              </a:solidFill>
            </a:endParaRPr>
          </a:p>
        </p:txBody>
      </p:sp>
      <p:sp>
        <p:nvSpPr>
          <p:cNvPr id="10242" name="Rectangle 2"/>
          <p:cNvSpPr>
            <a:spLocks noGrp="1" noRot="1" noChangeAspect="1" noChangeArrowheads="1" noTextEdit="1"/>
          </p:cNvSpPr>
          <p:nvPr>
            <p:ph type="sldImg"/>
          </p:nvPr>
        </p:nvSpPr>
        <p:spPr>
          <a:xfrm>
            <a:off x="2971800" y="549275"/>
            <a:ext cx="3657600" cy="2743200"/>
          </a:xfrm>
          <a:prstGeom prst="rect">
            <a:avLst/>
          </a:prstGeom>
          <a:ln/>
        </p:spPr>
      </p:sp>
      <p:sp>
        <p:nvSpPr>
          <p:cNvPr id="10243" name="Rectangle 3"/>
          <p:cNvSpPr>
            <a:spLocks noGrp="1" noChangeArrowheads="1"/>
          </p:cNvSpPr>
          <p:nvPr>
            <p:ph type="body" idx="1"/>
          </p:nvPr>
        </p:nvSpPr>
        <p:spPr>
          <a:xfrm>
            <a:off x="960540" y="3474964"/>
            <a:ext cx="7680127" cy="3291114"/>
          </a:xfrm>
          <a:prstGeom prst="rect">
            <a:avLst/>
          </a:prstGeom>
        </p:spPr>
        <p:txBody>
          <a:bodyPr lIns="91427" tIns="45714" rIns="91427" bIns="45714"/>
          <a:lstStyle/>
          <a:p>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5438180" y="6948717"/>
            <a:ext cx="4160937" cy="365276"/>
          </a:xfrm>
          <a:prstGeom prst="rect">
            <a:avLst/>
          </a:prstGeom>
          <a:ln/>
        </p:spPr>
        <p:txBody>
          <a:bodyPr lIns="91427" tIns="45714" rIns="91427" bIns="45714"/>
          <a:lstStyle/>
          <a:p>
            <a:fld id="{7FF7D3ED-B215-4EA2-A22B-F2C6AE6D80EB}" type="slidenum">
              <a:rPr lang="en-US">
                <a:solidFill>
                  <a:prstClr val="black"/>
                </a:solidFill>
              </a:rPr>
              <a:pPr/>
              <a:t>49</a:t>
            </a:fld>
            <a:endParaRPr lang="en-US">
              <a:solidFill>
                <a:prstClr val="black"/>
              </a:solidFill>
            </a:endParaRPr>
          </a:p>
        </p:txBody>
      </p:sp>
      <p:sp>
        <p:nvSpPr>
          <p:cNvPr id="12290" name="Rectangle 2"/>
          <p:cNvSpPr>
            <a:spLocks noGrp="1" noRot="1" noChangeAspect="1" noChangeArrowheads="1" noTextEdit="1"/>
          </p:cNvSpPr>
          <p:nvPr>
            <p:ph type="sldImg"/>
          </p:nvPr>
        </p:nvSpPr>
        <p:spPr>
          <a:xfrm>
            <a:off x="2971800" y="549275"/>
            <a:ext cx="3657600" cy="2743200"/>
          </a:xfrm>
          <a:prstGeom prst="rect">
            <a:avLst/>
          </a:prstGeom>
          <a:ln/>
        </p:spPr>
      </p:sp>
      <p:sp>
        <p:nvSpPr>
          <p:cNvPr id="12291" name="Rectangle 3"/>
          <p:cNvSpPr>
            <a:spLocks noGrp="1" noChangeArrowheads="1"/>
          </p:cNvSpPr>
          <p:nvPr>
            <p:ph type="body" idx="1"/>
          </p:nvPr>
        </p:nvSpPr>
        <p:spPr>
          <a:xfrm>
            <a:off x="960540" y="3474964"/>
            <a:ext cx="7680127" cy="3291114"/>
          </a:xfrm>
          <a:prstGeom prst="rect">
            <a:avLst/>
          </a:prstGeom>
        </p:spPr>
        <p:txBody>
          <a:bodyPr lIns="91427" tIns="45714" rIns="91427" bIns="45714"/>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Rot="1" noChangeAspect="1" noChangeArrowheads="1" noTextEdit="1"/>
          </p:cNvSpPr>
          <p:nvPr>
            <p:ph type="sldImg"/>
          </p:nvPr>
        </p:nvSpPr>
        <p:spPr bwMode="auto">
          <a:xfrm>
            <a:off x="2970213" y="547688"/>
            <a:ext cx="3660775" cy="2744787"/>
          </a:xfrm>
          <a:prstGeom prst="rect">
            <a:avLst/>
          </a:prstGeom>
          <a:noFill/>
          <a:ln>
            <a:solidFill>
              <a:srgbClr val="000000"/>
            </a:solidFill>
            <a:miter lim="800000"/>
            <a:headEnd/>
            <a:tailEnd/>
          </a:ln>
        </p:spPr>
      </p:sp>
      <p:sp>
        <p:nvSpPr>
          <p:cNvPr id="101379" name="Rectangle 3"/>
          <p:cNvSpPr>
            <a:spLocks noGrp="1" noChangeArrowheads="1"/>
          </p:cNvSpPr>
          <p:nvPr>
            <p:ph type="body" idx="1"/>
          </p:nvPr>
        </p:nvSpPr>
        <p:spPr bwMode="auto">
          <a:xfrm>
            <a:off x="960992" y="3475221"/>
            <a:ext cx="7679221" cy="3291591"/>
          </a:xfrm>
          <a:prstGeom prst="rect">
            <a:avLst/>
          </a:prstGeom>
          <a:noFill/>
          <a:ln>
            <a:miter lim="800000"/>
            <a:headEnd/>
            <a:tailEnd/>
          </a:ln>
        </p:spPr>
        <p:txBody>
          <a:bodyPr lIns="96853" tIns="48426" rIns="96853" bIns="48426"/>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Rot="1" noChangeAspect="1" noChangeArrowheads="1" noTextEdit="1"/>
          </p:cNvSpPr>
          <p:nvPr>
            <p:ph type="sldImg"/>
          </p:nvPr>
        </p:nvSpPr>
        <p:spPr bwMode="auto">
          <a:xfrm>
            <a:off x="2971800" y="549275"/>
            <a:ext cx="3657600" cy="2743200"/>
          </a:xfrm>
          <a:prstGeom prst="rect">
            <a:avLst/>
          </a:prstGeom>
          <a:noFill/>
          <a:ln>
            <a:solidFill>
              <a:srgbClr val="000000"/>
            </a:solidFill>
            <a:miter lim="800000"/>
            <a:headEnd/>
            <a:tailEnd/>
          </a:ln>
        </p:spPr>
      </p:sp>
      <p:sp>
        <p:nvSpPr>
          <p:cNvPr id="103427" name="Rectangle 3"/>
          <p:cNvSpPr>
            <a:spLocks noGrp="1" noChangeArrowheads="1"/>
          </p:cNvSpPr>
          <p:nvPr>
            <p:ph type="body" idx="1"/>
          </p:nvPr>
        </p:nvSpPr>
        <p:spPr bwMode="auto">
          <a:xfrm>
            <a:off x="960992" y="3475221"/>
            <a:ext cx="7679221" cy="3290341"/>
          </a:xfrm>
          <a:prstGeom prst="rect">
            <a:avLst/>
          </a:prstGeom>
          <a:noFill/>
          <a:ln>
            <a:miter lim="800000"/>
            <a:headEnd/>
            <a:tailEnd/>
          </a:ln>
        </p:spPr>
        <p:txBody>
          <a:bodyPr lIns="95056" tIns="47527" rIns="95056" bIns="47527"/>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Rot="1" noChangeAspect="1" noChangeArrowheads="1" noTextEdit="1"/>
          </p:cNvSpPr>
          <p:nvPr>
            <p:ph type="sldImg"/>
          </p:nvPr>
        </p:nvSpPr>
        <p:spPr bwMode="auto">
          <a:xfrm>
            <a:off x="2971800" y="549275"/>
            <a:ext cx="3657600" cy="2743200"/>
          </a:xfrm>
          <a:prstGeom prst="rect">
            <a:avLst/>
          </a:prstGeom>
          <a:solidFill>
            <a:srgbClr val="FFFFFF"/>
          </a:solidFill>
          <a:ln>
            <a:solidFill>
              <a:srgbClr val="000000"/>
            </a:solidFill>
            <a:miter lim="800000"/>
            <a:headEnd/>
            <a:tailEnd/>
          </a:ln>
        </p:spPr>
      </p:sp>
      <p:sp>
        <p:nvSpPr>
          <p:cNvPr id="105475" name="Rectangle 3"/>
          <p:cNvSpPr>
            <a:spLocks noGrp="1" noChangeArrowheads="1"/>
          </p:cNvSpPr>
          <p:nvPr>
            <p:ph type="body" idx="1"/>
          </p:nvPr>
        </p:nvSpPr>
        <p:spPr bwMode="auto">
          <a:xfrm>
            <a:off x="960992" y="3475221"/>
            <a:ext cx="7679221" cy="3290341"/>
          </a:xfrm>
          <a:prstGeom prst="rect">
            <a:avLst/>
          </a:prstGeom>
          <a:solidFill>
            <a:srgbClr val="FFFFFF"/>
          </a:solidFill>
          <a:ln>
            <a:solidFill>
              <a:srgbClr val="000000"/>
            </a:solidFill>
            <a:miter lim="800000"/>
            <a:headEnd/>
            <a:tailEnd/>
          </a:ln>
        </p:spPr>
        <p:txBody>
          <a:bodyPr lIns="95056" tIns="47527" rIns="95056" bIns="47527"/>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spect="1" noChangeArrowheads="1" noTextEdit="1"/>
          </p:cNvSpPr>
          <p:nvPr>
            <p:ph type="sldImg"/>
          </p:nvPr>
        </p:nvSpPr>
        <p:spPr bwMode="auto">
          <a:xfrm>
            <a:off x="2970213" y="547688"/>
            <a:ext cx="3660775" cy="2744787"/>
          </a:xfrm>
          <a:prstGeom prst="rect">
            <a:avLst/>
          </a:prstGeom>
          <a:noFill/>
          <a:ln>
            <a:solidFill>
              <a:srgbClr val="000000"/>
            </a:solidFill>
            <a:miter lim="800000"/>
            <a:headEnd/>
            <a:tailEnd/>
          </a:ln>
        </p:spPr>
      </p:sp>
      <p:sp>
        <p:nvSpPr>
          <p:cNvPr id="45059" name="Rectangle 3"/>
          <p:cNvSpPr>
            <a:spLocks noGrp="1" noChangeArrowheads="1"/>
          </p:cNvSpPr>
          <p:nvPr>
            <p:ph type="body" idx="1"/>
          </p:nvPr>
        </p:nvSpPr>
        <p:spPr bwMode="auto">
          <a:xfrm>
            <a:off x="960992" y="3475221"/>
            <a:ext cx="7679221" cy="3291591"/>
          </a:xfrm>
          <a:prstGeom prst="rect">
            <a:avLst/>
          </a:prstGeom>
          <a:noFill/>
          <a:ln>
            <a:miter lim="800000"/>
            <a:headEnd/>
            <a:tailEnd/>
          </a:ln>
        </p:spPr>
        <p:txBody>
          <a:bodyPr lIns="96863" tIns="48432" rIns="96863" bIns="48432"/>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spect="1" noChangeArrowheads="1" noTextEdit="1"/>
          </p:cNvSpPr>
          <p:nvPr>
            <p:ph type="sldImg"/>
          </p:nvPr>
        </p:nvSpPr>
        <p:spPr bwMode="auto">
          <a:xfrm>
            <a:off x="2970213" y="547688"/>
            <a:ext cx="3660775" cy="2744787"/>
          </a:xfrm>
          <a:prstGeom prst="rect">
            <a:avLst/>
          </a:prstGeom>
          <a:noFill/>
          <a:ln>
            <a:solidFill>
              <a:srgbClr val="000000"/>
            </a:solidFill>
            <a:miter lim="800000"/>
            <a:headEnd/>
            <a:tailEnd/>
          </a:ln>
        </p:spPr>
      </p:sp>
      <p:sp>
        <p:nvSpPr>
          <p:cNvPr id="72707" name="Rectangle 3"/>
          <p:cNvSpPr>
            <a:spLocks noGrp="1" noChangeArrowheads="1"/>
          </p:cNvSpPr>
          <p:nvPr>
            <p:ph type="body" idx="1"/>
          </p:nvPr>
        </p:nvSpPr>
        <p:spPr bwMode="auto">
          <a:xfrm>
            <a:off x="960992" y="3475221"/>
            <a:ext cx="7679221" cy="3291591"/>
          </a:xfrm>
          <a:prstGeom prst="rect">
            <a:avLst/>
          </a:prstGeom>
          <a:noFill/>
          <a:ln>
            <a:miter lim="800000"/>
            <a:headEnd/>
            <a:tailEnd/>
          </a:ln>
        </p:spPr>
        <p:txBody>
          <a:bodyPr lIns="96863" tIns="48432" rIns="96863" bIns="48432"/>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fld id="{2D887A31-E4F5-4E5F-93CE-95393A175277}" type="slidenum">
              <a:rPr lang="en-US"/>
              <a:pPr/>
              <a:t>‹#›</a:t>
            </a:fld>
            <a:endParaRPr lang="en-US"/>
          </a:p>
        </p:txBody>
      </p:sp>
      <p:sp>
        <p:nvSpPr>
          <p:cNvPr id="6" name="Slide Number Placeholder 5"/>
          <p:cNvSpPr>
            <a:spLocks noGrp="1"/>
          </p:cNvSpPr>
          <p:nvPr>
            <p:ph type="sldNum" sz="quarter" idx="12"/>
          </p:nvPr>
        </p:nvSpPr>
        <p:spPr/>
        <p:txBody>
          <a:bodyPr/>
          <a:lstStyle>
            <a:lvl1pPr>
              <a:defRPr/>
            </a:lvl1pPr>
          </a:lstStyle>
          <a:p>
            <a:fld id="{C6B4BA85-705F-4B0A-9B07-502C35F6B4AA}"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fld id="{8FE29663-C3D1-4474-A044-C837799CF39E}" type="slidenum">
              <a:rPr lang="en-US"/>
              <a:pPr/>
              <a:t>‹#›</a:t>
            </a:fld>
            <a:endParaRPr lang="en-US"/>
          </a:p>
        </p:txBody>
      </p:sp>
      <p:sp>
        <p:nvSpPr>
          <p:cNvPr id="6" name="Slide Number Placeholder 5"/>
          <p:cNvSpPr>
            <a:spLocks noGrp="1"/>
          </p:cNvSpPr>
          <p:nvPr>
            <p:ph type="sldNum" sz="quarter" idx="12"/>
          </p:nvPr>
        </p:nvSpPr>
        <p:spPr/>
        <p:txBody>
          <a:bodyPr/>
          <a:lstStyle>
            <a:lvl1pPr>
              <a:defRPr/>
            </a:lvl1pPr>
          </a:lstStyle>
          <a:p>
            <a:fld id="{761AE565-B53B-43EE-AD18-8CD037BD7F8B}"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fld id="{E6798ED9-3A1B-40F5-9186-21835C298D27}" type="slidenum">
              <a:rPr lang="en-US"/>
              <a:pPr/>
              <a:t>‹#›</a:t>
            </a:fld>
            <a:endParaRPr lang="en-US"/>
          </a:p>
        </p:txBody>
      </p:sp>
      <p:sp>
        <p:nvSpPr>
          <p:cNvPr id="6" name="Slide Number Placeholder 5"/>
          <p:cNvSpPr>
            <a:spLocks noGrp="1"/>
          </p:cNvSpPr>
          <p:nvPr>
            <p:ph type="sldNum" sz="quarter" idx="12"/>
          </p:nvPr>
        </p:nvSpPr>
        <p:spPr/>
        <p:txBody>
          <a:bodyPr/>
          <a:lstStyle>
            <a:lvl1pPr>
              <a:defRPr/>
            </a:lvl1pPr>
          </a:lstStyle>
          <a:p>
            <a:fld id="{6147C620-7A13-4906-8EC9-B56A30B3A04F}"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fld id="{34E6D8CE-B37F-4E4C-9245-DFDB044FFB57}" type="slidenum">
              <a:rPr lang="en-US"/>
              <a:pPr/>
              <a:t>‹#›</a:t>
            </a:fld>
            <a:endParaRPr lang="en-US"/>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D9335E84-C18C-4D5D-8BEA-A93F1EDFF814}"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fld id="{AF83E6C3-C11A-4414-BBEB-5B740921773A}" type="slidenum">
              <a:rPr lang="en-US"/>
              <a:pPr/>
              <a:t>‹#›</a:t>
            </a:fld>
            <a:endParaRPr lang="en-US"/>
          </a:p>
        </p:txBody>
      </p:sp>
      <p:sp>
        <p:nvSpPr>
          <p:cNvPr id="6" name="Slide Number Placeholder 5"/>
          <p:cNvSpPr>
            <a:spLocks noGrp="1"/>
          </p:cNvSpPr>
          <p:nvPr>
            <p:ph type="sldNum" sz="quarter" idx="12"/>
          </p:nvPr>
        </p:nvSpPr>
        <p:spPr/>
        <p:txBody>
          <a:bodyPr/>
          <a:lstStyle>
            <a:lvl1pPr>
              <a:defRPr/>
            </a:lvl1pPr>
          </a:lstStyle>
          <a:p>
            <a:fld id="{17F2B2BE-7671-463D-8036-8CEFF26CB828}" type="slidenum">
              <a:rPr lang="en-US"/>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fld id="{C9C1D7A9-D1AA-4811-A160-7703FD4F7390}" type="slidenum">
              <a:rPr lang="en-US"/>
              <a:pPr/>
              <a:t>‹#›</a:t>
            </a:fld>
            <a:endParaRPr lang="en-US"/>
          </a:p>
        </p:txBody>
      </p:sp>
      <p:sp>
        <p:nvSpPr>
          <p:cNvPr id="6" name="Slide Number Placeholder 5"/>
          <p:cNvSpPr>
            <a:spLocks noGrp="1"/>
          </p:cNvSpPr>
          <p:nvPr>
            <p:ph type="sldNum" sz="quarter" idx="12"/>
          </p:nvPr>
        </p:nvSpPr>
        <p:spPr/>
        <p:txBody>
          <a:bodyPr/>
          <a:lstStyle>
            <a:lvl1pPr>
              <a:defRPr/>
            </a:lvl1pPr>
          </a:lstStyle>
          <a:p>
            <a:fld id="{77D401E1-4AE8-407E-98C8-2A28D32341E9}" type="slidenum">
              <a:rPr lang="en-US"/>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fld id="{4CCDA003-3B2C-49A5-B999-BDF60A6CC2F0}" type="slidenum">
              <a:rPr lang="en-US"/>
              <a:pPr/>
              <a:t>‹#›</a:t>
            </a:fld>
            <a:endParaRPr lang="en-US"/>
          </a:p>
        </p:txBody>
      </p:sp>
      <p:sp>
        <p:nvSpPr>
          <p:cNvPr id="6" name="Slide Number Placeholder 5"/>
          <p:cNvSpPr>
            <a:spLocks noGrp="1"/>
          </p:cNvSpPr>
          <p:nvPr>
            <p:ph type="sldNum" sz="quarter" idx="12"/>
          </p:nvPr>
        </p:nvSpPr>
        <p:spPr/>
        <p:txBody>
          <a:bodyPr/>
          <a:lstStyle>
            <a:lvl1pPr>
              <a:defRPr/>
            </a:lvl1pPr>
          </a:lstStyle>
          <a:p>
            <a:fld id="{C63684C8-A86F-41E9-B101-9C4998FE0A05}" type="slidenum">
              <a:rPr lang="en-US"/>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fld id="{11E7E5E4-410D-4E92-B238-5D378E326D9F}" type="slidenum">
              <a:rPr lang="en-US"/>
              <a:pPr/>
              <a:t>‹#›</a:t>
            </a:fld>
            <a:endParaRPr lang="en-US"/>
          </a:p>
        </p:txBody>
      </p:sp>
      <p:sp>
        <p:nvSpPr>
          <p:cNvPr id="7" name="Slide Number Placeholder 6"/>
          <p:cNvSpPr>
            <a:spLocks noGrp="1"/>
          </p:cNvSpPr>
          <p:nvPr>
            <p:ph type="sldNum" sz="quarter" idx="12"/>
          </p:nvPr>
        </p:nvSpPr>
        <p:spPr/>
        <p:txBody>
          <a:bodyPr/>
          <a:lstStyle>
            <a:lvl1pPr>
              <a:defRPr/>
            </a:lvl1pPr>
          </a:lstStyle>
          <a:p>
            <a:fld id="{2F9C5B2F-99E5-4648-BD90-DDFB4E6CD4D7}" type="slidenum">
              <a:rPr lang="en-US"/>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fld id="{E254C765-3E5E-4E14-9A3F-D4844CA3CCC6}" type="slidenum">
              <a:rPr lang="en-US"/>
              <a:pPr/>
              <a:t>‹#›</a:t>
            </a:fld>
            <a:endParaRPr lang="en-US"/>
          </a:p>
        </p:txBody>
      </p:sp>
      <p:sp>
        <p:nvSpPr>
          <p:cNvPr id="9" name="Slide Number Placeholder 8"/>
          <p:cNvSpPr>
            <a:spLocks noGrp="1"/>
          </p:cNvSpPr>
          <p:nvPr>
            <p:ph type="sldNum" sz="quarter" idx="12"/>
          </p:nvPr>
        </p:nvSpPr>
        <p:spPr/>
        <p:txBody>
          <a:bodyPr/>
          <a:lstStyle>
            <a:lvl1pPr>
              <a:defRPr/>
            </a:lvl1pPr>
          </a:lstStyle>
          <a:p>
            <a:fld id="{B401FEB7-91B5-484F-B6F5-E7208D95D0AB}" type="slidenum">
              <a:rPr lang="en-US"/>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fld id="{F0527B71-77C1-4A19-870C-F09D254FC7F1}" type="slidenum">
              <a:rPr lang="en-US"/>
              <a:pPr/>
              <a:t>‹#›</a:t>
            </a:fld>
            <a:endParaRPr lang="en-US"/>
          </a:p>
        </p:txBody>
      </p:sp>
      <p:sp>
        <p:nvSpPr>
          <p:cNvPr id="5" name="Slide Number Placeholder 4"/>
          <p:cNvSpPr>
            <a:spLocks noGrp="1"/>
          </p:cNvSpPr>
          <p:nvPr>
            <p:ph type="sldNum" sz="quarter" idx="12"/>
          </p:nvPr>
        </p:nvSpPr>
        <p:spPr/>
        <p:txBody>
          <a:bodyPr/>
          <a:lstStyle>
            <a:lvl1pPr>
              <a:defRPr/>
            </a:lvl1pPr>
          </a:lstStyle>
          <a:p>
            <a:fld id="{A1AF9B0F-8E71-4506-A48E-D6C3F3E397EE}" type="slidenum">
              <a:rPr lang="en-US"/>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fld id="{9FB328CA-3FFE-4E2B-BCD5-E606B50315DF}" type="slidenum">
              <a:rPr lang="en-US"/>
              <a:pPr/>
              <a:t>‹#›</a:t>
            </a:fld>
            <a:endParaRPr lang="en-US"/>
          </a:p>
        </p:txBody>
      </p:sp>
      <p:sp>
        <p:nvSpPr>
          <p:cNvPr id="4" name="Slide Number Placeholder 3"/>
          <p:cNvSpPr>
            <a:spLocks noGrp="1"/>
          </p:cNvSpPr>
          <p:nvPr>
            <p:ph type="sldNum" sz="quarter" idx="12"/>
          </p:nvPr>
        </p:nvSpPr>
        <p:spPr/>
        <p:txBody>
          <a:bodyPr/>
          <a:lstStyle>
            <a:lvl1pPr>
              <a:defRPr/>
            </a:lvl1pPr>
          </a:lstStyle>
          <a:p>
            <a:fld id="{64371A96-7F00-4A95-B065-739EA4B5D194}"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fld id="{5200922F-E168-4FEC-B94D-A67AF0D900F2}" type="slidenum">
              <a:rPr lang="en-US"/>
              <a:pPr/>
              <a:t>‹#›</a:t>
            </a:fld>
            <a:endParaRPr lang="en-US"/>
          </a:p>
        </p:txBody>
      </p:sp>
      <p:sp>
        <p:nvSpPr>
          <p:cNvPr id="6" name="Slide Number Placeholder 5"/>
          <p:cNvSpPr>
            <a:spLocks noGrp="1"/>
          </p:cNvSpPr>
          <p:nvPr>
            <p:ph type="sldNum" sz="quarter" idx="12"/>
          </p:nvPr>
        </p:nvSpPr>
        <p:spPr/>
        <p:txBody>
          <a:bodyPr/>
          <a:lstStyle>
            <a:lvl1pPr>
              <a:defRPr/>
            </a:lvl1pPr>
          </a:lstStyle>
          <a:p>
            <a:fld id="{23A089D7-CF6B-4EF0-83BA-17437255B203}" type="slidenum">
              <a:rPr lang="en-US"/>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fld id="{159BF7A6-5A21-4F16-8C67-A074FBBC2FBA}" type="slidenum">
              <a:rPr lang="en-US"/>
              <a:pPr/>
              <a:t>‹#›</a:t>
            </a:fld>
            <a:endParaRPr lang="en-US"/>
          </a:p>
        </p:txBody>
      </p:sp>
      <p:sp>
        <p:nvSpPr>
          <p:cNvPr id="7" name="Slide Number Placeholder 6"/>
          <p:cNvSpPr>
            <a:spLocks noGrp="1"/>
          </p:cNvSpPr>
          <p:nvPr>
            <p:ph type="sldNum" sz="quarter" idx="12"/>
          </p:nvPr>
        </p:nvSpPr>
        <p:spPr/>
        <p:txBody>
          <a:bodyPr/>
          <a:lstStyle>
            <a:lvl1pPr>
              <a:defRPr/>
            </a:lvl1pPr>
          </a:lstStyle>
          <a:p>
            <a:fld id="{DF3B0A32-F093-4AC6-AB87-CE5DDC01363F}" type="slidenum">
              <a:rPr lang="en-US"/>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fld id="{FD8F60BF-12F9-4498-978F-2DF960E2D32A}" type="slidenum">
              <a:rPr lang="en-US"/>
              <a:pPr/>
              <a:t>‹#›</a:t>
            </a:fld>
            <a:endParaRPr lang="en-US"/>
          </a:p>
        </p:txBody>
      </p:sp>
      <p:sp>
        <p:nvSpPr>
          <p:cNvPr id="7" name="Slide Number Placeholder 6"/>
          <p:cNvSpPr>
            <a:spLocks noGrp="1"/>
          </p:cNvSpPr>
          <p:nvPr>
            <p:ph type="sldNum" sz="quarter" idx="12"/>
          </p:nvPr>
        </p:nvSpPr>
        <p:spPr/>
        <p:txBody>
          <a:bodyPr/>
          <a:lstStyle>
            <a:lvl1pPr>
              <a:defRPr/>
            </a:lvl1pPr>
          </a:lstStyle>
          <a:p>
            <a:fld id="{3FA43EA7-3511-4A56-ADC6-62307B8B739B}" type="slidenum">
              <a:rPr lang="en-US"/>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fld id="{0C3EA1F2-4321-4922-B855-2492C31EE0EB}" type="slidenum">
              <a:rPr lang="en-US"/>
              <a:pPr/>
              <a:t>‹#›</a:t>
            </a:fld>
            <a:endParaRPr lang="en-US"/>
          </a:p>
        </p:txBody>
      </p:sp>
      <p:sp>
        <p:nvSpPr>
          <p:cNvPr id="6" name="Slide Number Placeholder 5"/>
          <p:cNvSpPr>
            <a:spLocks noGrp="1"/>
          </p:cNvSpPr>
          <p:nvPr>
            <p:ph type="sldNum" sz="quarter" idx="12"/>
          </p:nvPr>
        </p:nvSpPr>
        <p:spPr/>
        <p:txBody>
          <a:bodyPr/>
          <a:lstStyle>
            <a:lvl1pPr>
              <a:defRPr/>
            </a:lvl1pPr>
          </a:lstStyle>
          <a:p>
            <a:fld id="{CD0C10A4-4847-40A6-90CC-EA11B3B2CE7F}" type="slidenum">
              <a:rPr lang="en-US"/>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fld id="{34220C0A-62EB-45F2-8B7B-5DB2C818F314}" type="slidenum">
              <a:rPr lang="en-US"/>
              <a:pPr/>
              <a:t>‹#›</a:t>
            </a:fld>
            <a:endParaRPr lang="en-US"/>
          </a:p>
        </p:txBody>
      </p:sp>
      <p:sp>
        <p:nvSpPr>
          <p:cNvPr id="6" name="Slide Number Placeholder 5"/>
          <p:cNvSpPr>
            <a:spLocks noGrp="1"/>
          </p:cNvSpPr>
          <p:nvPr>
            <p:ph type="sldNum" sz="quarter" idx="12"/>
          </p:nvPr>
        </p:nvSpPr>
        <p:spPr/>
        <p:txBody>
          <a:bodyPr/>
          <a:lstStyle>
            <a:lvl1pPr>
              <a:defRPr/>
            </a:lvl1pPr>
          </a:lstStyle>
          <a:p>
            <a:fld id="{BA844411-01B3-4645-943F-071F169FBB5C}" type="slidenum">
              <a:rPr lang="en-US"/>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EDF2BA9-A94D-4238-A64F-210930D6E71A}" type="slidenum">
              <a:rPr lang="en-US"/>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F664F22-AF5E-4C90-86FA-3474C2904425}" type="slidenum">
              <a:rPr lang="en-US"/>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136274C-C157-43F5-966F-72118EAE92F4}" type="slidenum">
              <a:rPr lang="en-US"/>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6FE8F77B-0918-413E-AE6E-B5755F391B5E}" type="slidenum">
              <a:rPr lang="en-US"/>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BC1A8C25-5380-4BA9-A8C3-686869BF3687}" type="slidenum">
              <a:rPr lang="en-US"/>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A8BC7072-F036-4467-A727-F42C0CCD73F9}"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fld id="{61843E9B-11F6-414A-9524-52247EEEB4E3}" type="slidenum">
              <a:rPr lang="en-US"/>
              <a:pPr/>
              <a:t>‹#›</a:t>
            </a:fld>
            <a:endParaRPr lang="en-US"/>
          </a:p>
        </p:txBody>
      </p:sp>
      <p:sp>
        <p:nvSpPr>
          <p:cNvPr id="6" name="Slide Number Placeholder 5"/>
          <p:cNvSpPr>
            <a:spLocks noGrp="1"/>
          </p:cNvSpPr>
          <p:nvPr>
            <p:ph type="sldNum" sz="quarter" idx="12"/>
          </p:nvPr>
        </p:nvSpPr>
        <p:spPr/>
        <p:txBody>
          <a:bodyPr/>
          <a:lstStyle>
            <a:lvl1pPr>
              <a:defRPr/>
            </a:lvl1pPr>
          </a:lstStyle>
          <a:p>
            <a:fld id="{384705F7-C895-4510-9E26-40168DA8D639}" type="slidenum">
              <a:rPr lang="en-US"/>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13C89436-336B-4E4D-BA15-63743544F2BF}" type="slidenum">
              <a:rPr lang="en-US"/>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5DDCFD61-0B44-4450-BAE0-79CF090B5AAD}" type="slidenum">
              <a:rPr lang="en-US"/>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6FC64023-B63A-4DC5-ADC6-B10AD93FEB18}" type="slidenum">
              <a:rPr lang="en-US"/>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2B1CBD9-7189-4AA6-8090-20B300A220E9}" type="slidenum">
              <a:rPr lang="en-US"/>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B16D94F-FCC8-44C8-BA3A-7C6B046D132A}" type="slidenum">
              <a:rPr lang="en-US"/>
              <a:pPr/>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DE635128-4E90-45AB-AFFD-D1C3D993D74F}"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F462EE7C-ABED-4F88-9153-8E728AED462F}"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F6DB046D-1F94-4E4D-9CDF-FDC0D232A609}"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3C4FBF46-7906-4C2D-8DC8-3760AB1C7B28}"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03C5FF14-E8DA-4A13-9400-13A283B5F886}"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fld id="{7094B4EC-9128-421B-A4C6-2C006741E305}" type="slidenum">
              <a:rPr lang="en-US"/>
              <a:pPr/>
              <a:t>‹#›</a:t>
            </a:fld>
            <a:endParaRPr lang="en-US"/>
          </a:p>
        </p:txBody>
      </p:sp>
      <p:sp>
        <p:nvSpPr>
          <p:cNvPr id="7" name="Slide Number Placeholder 6"/>
          <p:cNvSpPr>
            <a:spLocks noGrp="1"/>
          </p:cNvSpPr>
          <p:nvPr>
            <p:ph type="sldNum" sz="quarter" idx="12"/>
          </p:nvPr>
        </p:nvSpPr>
        <p:spPr/>
        <p:txBody>
          <a:bodyPr/>
          <a:lstStyle>
            <a:lvl1pPr>
              <a:defRPr/>
            </a:lvl1pPr>
          </a:lstStyle>
          <a:p>
            <a:fld id="{BE1DEB32-BE63-49F0-AC13-80B705480428}" type="slidenum">
              <a:rPr lang="en-US"/>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A872E8DD-1054-4E9F-B9AE-57DE1257E3D6}"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39898BAB-45F2-438B-A41D-D2156E4B8DF1}"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F60E14C4-63E8-4803-8C2D-4D890045B56C}"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A799ABE4-4799-4125-9C26-EAEABD7501DD}"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0A30718-EBC2-4A67-8ABB-8E2FEC76A077}"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26C9A36-4627-4A20-A66A-F142C9665296}"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F566EC87-FF15-4A5F-BC31-AA68E0E988AE}"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fld id="{D483AC4B-3868-452D-AE1F-11563B59D83F}" type="slidenum">
              <a:rPr lang="en-US">
                <a:solidFill>
                  <a:srgbClr val="000000"/>
                </a:solidFill>
              </a:rPr>
              <a:pPr>
                <a:defRPr/>
              </a:pPr>
              <a:t>‹#›</a:t>
            </a:fld>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E368859-D5D6-4DEE-B26A-FCC4E507E4AD}" type="slidenum">
              <a:rPr lang="en-US">
                <a:solidFill>
                  <a:srgbClr val="000000"/>
                </a:solidFill>
              </a:rPr>
              <a:pPr>
                <a:defRPr/>
              </a:pPr>
              <a:t>‹#›</a:t>
            </a:fld>
            <a:endParaRPr lang="en-US">
              <a:solidFill>
                <a:srgbClr val="000000"/>
              </a:solidFill>
            </a:endParaRPr>
          </a:p>
        </p:txBody>
      </p:sp>
    </p:spTree>
  </p:cSld>
  <p:clrMapOvr>
    <a:masterClrMapping/>
  </p:clrMapOvr>
  <p:transition spd="med"/>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fld id="{7C230439-DA52-4F59-812C-15DE78BC41CE}" type="slidenum">
              <a:rPr lang="en-US">
                <a:solidFill>
                  <a:srgbClr val="000000"/>
                </a:solidFill>
              </a:rPr>
              <a:pPr>
                <a:defRPr/>
              </a:pPr>
              <a:t>‹#›</a:t>
            </a:fld>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D7ACE02-3941-49AC-86C4-73E86D9FEC41}" type="slidenum">
              <a:rPr lang="en-US">
                <a:solidFill>
                  <a:srgbClr val="000000"/>
                </a:solidFill>
              </a:rPr>
              <a:pPr>
                <a:defRPr/>
              </a:pPr>
              <a:t>‹#›</a:t>
            </a:fld>
            <a:endParaRPr lang="en-US">
              <a:solidFill>
                <a:srgbClr val="000000"/>
              </a:solidFill>
            </a:endParaRPr>
          </a:p>
        </p:txBody>
      </p:sp>
    </p:spTree>
  </p:cSld>
  <p:clrMapOvr>
    <a:masterClrMapping/>
  </p:clrMapOvr>
  <p:transition spd="med"/>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fld id="{3E275F01-C664-4265-84B8-9CB5D4E3F6B1}" type="slidenum">
              <a:rPr lang="en-US">
                <a:solidFill>
                  <a:srgbClr val="000000"/>
                </a:solidFill>
              </a:rPr>
              <a:pPr>
                <a:defRPr/>
              </a:pPr>
              <a:t>‹#›</a:t>
            </a:fld>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E36C907-B3A4-47EE-803D-B9582610D24D}" type="slidenum">
              <a:rPr lang="en-US">
                <a:solidFill>
                  <a:srgbClr val="000000"/>
                </a:solidFill>
              </a:rPr>
              <a:pPr>
                <a:defRPr/>
              </a:pPr>
              <a:t>‹#›</a:t>
            </a:fld>
            <a:endParaRPr lang="en-US">
              <a:solidFill>
                <a:srgbClr val="000000"/>
              </a:solidFill>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fld id="{55CF9B7E-ACF9-4283-843E-5B2244146A59}" type="slidenum">
              <a:rPr lang="en-US"/>
              <a:pPr/>
              <a:t>‹#›</a:t>
            </a:fld>
            <a:endParaRPr lang="en-US"/>
          </a:p>
        </p:txBody>
      </p:sp>
      <p:sp>
        <p:nvSpPr>
          <p:cNvPr id="9" name="Slide Number Placeholder 8"/>
          <p:cNvSpPr>
            <a:spLocks noGrp="1"/>
          </p:cNvSpPr>
          <p:nvPr>
            <p:ph type="sldNum" sz="quarter" idx="12"/>
          </p:nvPr>
        </p:nvSpPr>
        <p:spPr/>
        <p:txBody>
          <a:bodyPr/>
          <a:lstStyle>
            <a:lvl1pPr>
              <a:defRPr/>
            </a:lvl1pPr>
          </a:lstStyle>
          <a:p>
            <a:fld id="{E1B5FA85-D36A-434E-8A20-7323DD03B117}" type="slidenum">
              <a:rPr lang="en-US"/>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fld id="{F80498BA-1902-4091-AC38-633DE6F6E520}" type="slidenum">
              <a:rPr lang="en-US">
                <a:solidFill>
                  <a:srgbClr val="000000"/>
                </a:solidFill>
              </a:rPr>
              <a:pPr>
                <a:defRPr/>
              </a:pPr>
              <a:t>‹#›</a:t>
            </a:fld>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C7EFF0B-2556-454F-BDD4-D452D98DE046}" type="slidenum">
              <a:rPr lang="en-US">
                <a:solidFill>
                  <a:srgbClr val="000000"/>
                </a:solidFill>
              </a:rPr>
              <a:pPr>
                <a:defRPr/>
              </a:pPr>
              <a:t>‹#›</a:t>
            </a:fld>
            <a:endParaRPr lang="en-US">
              <a:solidFill>
                <a:srgbClr val="000000"/>
              </a:solidFill>
            </a:endParaRPr>
          </a:p>
        </p:txBody>
      </p:sp>
    </p:spTree>
  </p:cSld>
  <p:clrMapOvr>
    <a:masterClrMapping/>
  </p:clrMapOvr>
  <p:transition spd="med"/>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fld id="{42A3CCA3-F6E4-424F-ABC3-1AA4D29250D1}" type="slidenum">
              <a:rPr lang="en-US">
                <a:solidFill>
                  <a:srgbClr val="000000"/>
                </a:solidFill>
              </a:rPr>
              <a:pPr>
                <a:defRPr/>
              </a:pPr>
              <a:t>‹#›</a:t>
            </a:fld>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A19665BD-FDCA-433B-8809-97B2A4F537C3}" type="slidenum">
              <a:rPr lang="en-US">
                <a:solidFill>
                  <a:srgbClr val="000000"/>
                </a:solidFill>
              </a:rPr>
              <a:pPr>
                <a:defRPr/>
              </a:pPr>
              <a:t>‹#›</a:t>
            </a:fld>
            <a:endParaRPr lang="en-US">
              <a:solidFill>
                <a:srgbClr val="000000"/>
              </a:solidFill>
            </a:endParaRPr>
          </a:p>
        </p:txBody>
      </p:sp>
    </p:spTree>
  </p:cSld>
  <p:clrMapOvr>
    <a:masterClrMapping/>
  </p:clrMapOvr>
  <p:transition spd="med"/>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fld id="{40385915-0B2B-4BB7-9DF6-3FED82FCED24}" type="slidenum">
              <a:rPr lang="en-US">
                <a:solidFill>
                  <a:srgbClr val="000000"/>
                </a:solidFill>
              </a:rPr>
              <a:pPr>
                <a:defRPr/>
              </a:pPr>
              <a:t>‹#›</a:t>
            </a:fld>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DB7C9D16-48D9-4B78-953F-C9774B5DD838}" type="slidenum">
              <a:rPr lang="en-US">
                <a:solidFill>
                  <a:srgbClr val="000000"/>
                </a:solidFill>
              </a:rPr>
              <a:pPr>
                <a:defRPr/>
              </a:pPr>
              <a:t>‹#›</a:t>
            </a:fld>
            <a:endParaRPr lang="en-US">
              <a:solidFill>
                <a:srgbClr val="000000"/>
              </a:solidFill>
            </a:endParaRPr>
          </a:p>
        </p:txBody>
      </p:sp>
    </p:spTree>
  </p:cSld>
  <p:clrMapOvr>
    <a:masterClrMapping/>
  </p:clrMapOvr>
  <p:transition spd="med"/>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fld id="{A5AFC46F-3EC2-4E90-AEF9-86D0405B23E2}" type="slidenum">
              <a:rPr lang="en-US">
                <a:solidFill>
                  <a:srgbClr val="000000"/>
                </a:solidFill>
              </a:rPr>
              <a:pPr>
                <a:defRPr/>
              </a:pPr>
              <a:t>‹#›</a:t>
            </a:fld>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76D9AAA2-1BFD-4285-BCBE-F3DE508150BA}" type="slidenum">
              <a:rPr lang="en-US">
                <a:solidFill>
                  <a:srgbClr val="000000"/>
                </a:solidFill>
              </a:rPr>
              <a:pPr>
                <a:defRPr/>
              </a:pPr>
              <a:t>‹#›</a:t>
            </a:fld>
            <a:endParaRPr lang="en-US">
              <a:solidFill>
                <a:srgbClr val="000000"/>
              </a:solidFill>
            </a:endParaRPr>
          </a:p>
        </p:txBody>
      </p:sp>
    </p:spTree>
  </p:cSld>
  <p:clrMapOvr>
    <a:masterClrMapping/>
  </p:clrMapOvr>
  <p:transition spd="med"/>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fld id="{F99BFEEC-E7F7-4942-B9FE-97BFA88E7C58}" type="slidenum">
              <a:rPr lang="en-US">
                <a:solidFill>
                  <a:srgbClr val="000000"/>
                </a:solidFill>
              </a:rPr>
              <a:pPr>
                <a:defRPr/>
              </a:pPr>
              <a:t>‹#›</a:t>
            </a:fld>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CDA784B-09F8-4404-9253-5D55F8E92820}" type="slidenum">
              <a:rPr lang="en-US">
                <a:solidFill>
                  <a:srgbClr val="000000"/>
                </a:solidFill>
              </a:rPr>
              <a:pPr>
                <a:defRPr/>
              </a:pPr>
              <a:t>‹#›</a:t>
            </a:fld>
            <a:endParaRPr lang="en-US">
              <a:solidFill>
                <a:srgbClr val="000000"/>
              </a:solidFill>
            </a:endParaRPr>
          </a:p>
        </p:txBody>
      </p:sp>
    </p:spTree>
  </p:cSld>
  <p:clrMapOvr>
    <a:masterClrMapping/>
  </p:clrMapOvr>
  <p:transition spd="med"/>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fld id="{C1A9A5F0-486A-4B37-9761-EBDD9CD53CB4}" type="slidenum">
              <a:rPr lang="en-US">
                <a:solidFill>
                  <a:srgbClr val="000000"/>
                </a:solidFill>
              </a:rPr>
              <a:pPr>
                <a:defRPr/>
              </a:pPr>
              <a:t>‹#›</a:t>
            </a:fld>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F235B1B-41F9-4B89-8B57-2766780375B7}" type="slidenum">
              <a:rPr lang="en-US">
                <a:solidFill>
                  <a:srgbClr val="000000"/>
                </a:solidFill>
              </a:rPr>
              <a:pPr>
                <a:defRPr/>
              </a:pPr>
              <a:t>‹#›</a:t>
            </a:fld>
            <a:endParaRPr lang="en-US">
              <a:solidFill>
                <a:srgbClr val="000000"/>
              </a:solidFill>
            </a:endParaRPr>
          </a:p>
        </p:txBody>
      </p:sp>
    </p:spTree>
  </p:cSld>
  <p:clrMapOvr>
    <a:masterClrMapping/>
  </p:clrMapOvr>
  <p:transition spd="med"/>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fld id="{C8BE410A-7BBD-4E32-9CDD-FE321D2663C4}" type="slidenum">
              <a:rPr lang="en-US">
                <a:solidFill>
                  <a:srgbClr val="000000"/>
                </a:solidFill>
              </a:rPr>
              <a:pPr>
                <a:defRPr/>
              </a:pPr>
              <a:t>‹#›</a:t>
            </a:fld>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8D0A9B2-96AD-4014-B5F3-B893009C7B43}" type="slidenum">
              <a:rPr lang="en-US">
                <a:solidFill>
                  <a:srgbClr val="000000"/>
                </a:solidFill>
              </a:rPr>
              <a:pPr>
                <a:defRPr/>
              </a:pPr>
              <a:t>‹#›</a:t>
            </a:fld>
            <a:endParaRPr lang="en-US">
              <a:solidFill>
                <a:srgbClr val="000000"/>
              </a:solidFill>
            </a:endParaRPr>
          </a:p>
        </p:txBody>
      </p:sp>
    </p:spTree>
  </p:cSld>
  <p:clrMapOvr>
    <a:masterClrMapping/>
  </p:clrMapOvr>
  <p:transition spd="med"/>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fld id="{1E9C9A5F-FB8C-496F-B64A-6111C305C421}" type="slidenum">
              <a:rPr lang="en-US">
                <a:solidFill>
                  <a:srgbClr val="000000"/>
                </a:solidFill>
              </a:rPr>
              <a:pPr>
                <a:defRPr/>
              </a:pPr>
              <a:t>‹#›</a:t>
            </a:fld>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098ADF4-5C96-4CA8-BE32-AD6EC02B5F99}" type="slidenum">
              <a:rPr lang="en-US">
                <a:solidFill>
                  <a:srgbClr val="000000"/>
                </a:solidFill>
              </a:rPr>
              <a:pPr>
                <a:defRPr/>
              </a:pPr>
              <a:t>‹#›</a:t>
            </a:fld>
            <a:endParaRPr lang="en-US">
              <a:solidFill>
                <a:srgbClr val="000000"/>
              </a:solidFill>
            </a:endParaRPr>
          </a:p>
        </p:txBody>
      </p:sp>
    </p:spTree>
  </p:cSld>
  <p:clrMapOvr>
    <a:masterClrMapping/>
  </p:clrMapOvr>
  <p:transition spd="med"/>
</p:sldLayout>
</file>

<file path=ppt/slideLayouts/slideLayout58.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fld id="{F38C7577-E0AC-48A4-B750-136BA101F44C}" type="slidenum">
              <a:rPr lang="en-US">
                <a:solidFill>
                  <a:srgbClr val="000000"/>
                </a:solidFill>
              </a:rPr>
              <a:pPr>
                <a:defRPr/>
              </a:pPr>
              <a:t>‹#›</a:t>
            </a:fld>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604965C-7B77-44B1-A28B-7F1D624873C7}" type="slidenum">
              <a:rPr lang="en-US">
                <a:solidFill>
                  <a:srgbClr val="000000"/>
                </a:solidFill>
              </a:rPr>
              <a:pPr>
                <a:defRPr/>
              </a:pPr>
              <a:t>‹#›</a:t>
            </a:fld>
            <a:endParaRPr lang="en-US">
              <a:solidFill>
                <a:srgbClr val="000000"/>
              </a:solidFill>
            </a:endParaRPr>
          </a:p>
        </p:txBody>
      </p:sp>
    </p:spTree>
  </p:cSld>
  <p:clrMapOvr>
    <a:masterClrMapping/>
  </p:clrMapOvr>
  <p:transition spd="med"/>
</p:sldLayout>
</file>

<file path=ppt/slideLayouts/slideLayout59.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fld id="{8A9EF01E-196A-40A4-B6E9-5FF2B3389128}" type="slidenum">
              <a:rPr lang="en-US">
                <a:solidFill>
                  <a:srgbClr val="000000"/>
                </a:solidFill>
              </a:rPr>
              <a:pPr>
                <a:defRPr/>
              </a:pPr>
              <a:t>‹#›</a:t>
            </a:fld>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6AA035ED-4013-47AD-B510-7160C087EA54}" type="slidenum">
              <a:rPr lang="en-US">
                <a:solidFill>
                  <a:srgbClr val="000000"/>
                </a:solidFill>
              </a:rPr>
              <a:pPr>
                <a:defRPr/>
              </a:pPr>
              <a:t>‹#›</a:t>
            </a:fld>
            <a:endParaRPr lang="en-US">
              <a:solidFill>
                <a:srgbClr val="000000"/>
              </a:solidFill>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fld id="{BA798E45-3C3E-472A-9242-F46E2520B5E6}" type="slidenum">
              <a:rPr lang="en-US"/>
              <a:pPr/>
              <a:t>‹#›</a:t>
            </a:fld>
            <a:endParaRPr lang="en-US"/>
          </a:p>
        </p:txBody>
      </p:sp>
      <p:sp>
        <p:nvSpPr>
          <p:cNvPr id="5" name="Slide Number Placeholder 4"/>
          <p:cNvSpPr>
            <a:spLocks noGrp="1"/>
          </p:cNvSpPr>
          <p:nvPr>
            <p:ph type="sldNum" sz="quarter" idx="12"/>
          </p:nvPr>
        </p:nvSpPr>
        <p:spPr/>
        <p:txBody>
          <a:bodyPr/>
          <a:lstStyle>
            <a:lvl1pPr>
              <a:defRPr/>
            </a:lvl1pPr>
          </a:lstStyle>
          <a:p>
            <a:fld id="{AAA80C0E-13C2-4515-A290-8D368814DC0D}" type="slidenum">
              <a:rPr lang="en-US"/>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EAB7A23B-1207-47DC-9AFD-EED347A00E88}" type="slidenum">
              <a:rPr lang="en-US">
                <a:solidFill>
                  <a:srgbClr val="000000"/>
                </a:solidFill>
              </a:rPr>
              <a:pPr/>
              <a:t>‹#›</a:t>
            </a:fld>
            <a:endParaRPr lang="en-US">
              <a:solidFill>
                <a:srgbClr val="000000"/>
              </a:solidFill>
            </a:endParaRPr>
          </a:p>
        </p:txBody>
      </p:sp>
    </p:spTree>
  </p:cSld>
  <p:clrMapOvr>
    <a:masterClrMapping/>
  </p:clrMapOv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5EA7360-A18B-4FBF-8B24-D729CD07B344}" type="slidenum">
              <a:rPr lang="en-US">
                <a:solidFill>
                  <a:srgbClr val="000000"/>
                </a:solidFill>
              </a:rPr>
              <a:pPr/>
              <a:t>‹#›</a:t>
            </a:fld>
            <a:endParaRPr lang="en-US">
              <a:solidFill>
                <a:srgbClr val="000000"/>
              </a:solidFill>
            </a:endParaRPr>
          </a:p>
        </p:txBody>
      </p:sp>
    </p:spTree>
  </p:cSld>
  <p:clrMapOvr>
    <a:masterClrMapping/>
  </p:clrMapOv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1FE0B3A8-EE49-437C-89E0-D1B25B4E7045}" type="slidenum">
              <a:rPr lang="en-US">
                <a:solidFill>
                  <a:srgbClr val="000000"/>
                </a:solidFill>
              </a:rPr>
              <a:pPr/>
              <a:t>‹#›</a:t>
            </a:fld>
            <a:endParaRPr lang="en-US">
              <a:solidFill>
                <a:srgbClr val="000000"/>
              </a:solidFill>
            </a:endParaRPr>
          </a:p>
        </p:txBody>
      </p:sp>
    </p:spTree>
  </p:cSld>
  <p:clrMapOvr>
    <a:masterClrMapping/>
  </p:clrMapOv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2F2B82A4-1C4D-4190-9BFB-4E649E8D54AA}" type="slidenum">
              <a:rPr lang="en-US">
                <a:solidFill>
                  <a:srgbClr val="000000"/>
                </a:solidFill>
              </a:rPr>
              <a:pPr/>
              <a:t>‹#›</a:t>
            </a:fld>
            <a:endParaRPr lang="en-US">
              <a:solidFill>
                <a:srgbClr val="000000"/>
              </a:solidFill>
            </a:endParaRPr>
          </a:p>
        </p:txBody>
      </p:sp>
    </p:spTree>
  </p:cSld>
  <p:clrMapOvr>
    <a:masterClrMapping/>
  </p:clrMapOv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7C36D411-C5C2-4BF7-A474-64B5F378C167}" type="slidenum">
              <a:rPr lang="en-US">
                <a:solidFill>
                  <a:srgbClr val="000000"/>
                </a:solidFill>
              </a:rPr>
              <a:pPr/>
              <a:t>‹#›</a:t>
            </a:fld>
            <a:endParaRPr lang="en-US">
              <a:solidFill>
                <a:srgbClr val="000000"/>
              </a:solidFill>
            </a:endParaRPr>
          </a:p>
        </p:txBody>
      </p:sp>
    </p:spTree>
  </p:cSld>
  <p:clrMapOvr>
    <a:masterClrMapping/>
  </p:clrMapOv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90673716-6D01-4328-9432-53D07A92EB3C}" type="slidenum">
              <a:rPr lang="en-US">
                <a:solidFill>
                  <a:srgbClr val="000000"/>
                </a:solidFill>
              </a:rPr>
              <a:pPr/>
              <a:t>‹#›</a:t>
            </a:fld>
            <a:endParaRPr lang="en-US">
              <a:solidFill>
                <a:srgbClr val="000000"/>
              </a:solidFill>
            </a:endParaRPr>
          </a:p>
        </p:txBody>
      </p:sp>
    </p:spTree>
  </p:cSld>
  <p:clrMapOvr>
    <a:masterClrMapping/>
  </p:clrMapOv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EC3FD487-D7CA-415E-A994-F9AAC50A6D20}" type="slidenum">
              <a:rPr lang="en-US">
                <a:solidFill>
                  <a:srgbClr val="000000"/>
                </a:solidFill>
              </a:rPr>
              <a:pPr/>
              <a:t>‹#›</a:t>
            </a:fld>
            <a:endParaRPr lang="en-US">
              <a:solidFill>
                <a:srgbClr val="000000"/>
              </a:solidFill>
            </a:endParaRPr>
          </a:p>
        </p:txBody>
      </p:sp>
    </p:spTree>
  </p:cSld>
  <p:clrMapOvr>
    <a:masterClrMapping/>
  </p:clrMapOvr>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7760B4F7-E75C-4B49-8042-66A2CD8CCB3F}" type="slidenum">
              <a:rPr lang="en-US">
                <a:solidFill>
                  <a:srgbClr val="000000"/>
                </a:solidFill>
              </a:rPr>
              <a:pPr/>
              <a:t>‹#›</a:t>
            </a:fld>
            <a:endParaRPr lang="en-US">
              <a:solidFill>
                <a:srgbClr val="000000"/>
              </a:solidFill>
            </a:endParaRPr>
          </a:p>
        </p:txBody>
      </p:sp>
    </p:spTree>
  </p:cSld>
  <p:clrMapOvr>
    <a:masterClrMapping/>
  </p:clrMapOvr>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5DE37BF9-37EC-482E-844C-E16B2EEEAE26}" type="slidenum">
              <a:rPr lang="en-US">
                <a:solidFill>
                  <a:srgbClr val="000000"/>
                </a:solidFill>
              </a:rPr>
              <a:pPr/>
              <a:t>‹#›</a:t>
            </a:fld>
            <a:endParaRPr lang="en-US">
              <a:solidFill>
                <a:srgbClr val="000000"/>
              </a:solidFill>
            </a:endParaRPr>
          </a:p>
        </p:txBody>
      </p:sp>
    </p:spTree>
  </p:cSld>
  <p:clrMapOvr>
    <a:masterClrMapping/>
  </p:clrMapOvr>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220DE026-BF21-4C52-AA8E-33BC89286AE5}" type="slidenum">
              <a:rPr lang="en-US">
                <a:solidFill>
                  <a:srgbClr val="000000"/>
                </a:solidFill>
              </a:rPr>
              <a:pPr/>
              <a:t>‹#›</a:t>
            </a:fld>
            <a:endParaRPr lang="en-US">
              <a:solidFill>
                <a:srgbClr val="000000"/>
              </a:solidFill>
            </a:endParaRPr>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fld id="{5C90A1B8-57A2-45BF-8C91-1013D2A29F0F}" type="slidenum">
              <a:rPr lang="en-US"/>
              <a:pPr/>
              <a:t>‹#›</a:t>
            </a:fld>
            <a:endParaRPr lang="en-US"/>
          </a:p>
        </p:txBody>
      </p:sp>
      <p:sp>
        <p:nvSpPr>
          <p:cNvPr id="4" name="Slide Number Placeholder 3"/>
          <p:cNvSpPr>
            <a:spLocks noGrp="1"/>
          </p:cNvSpPr>
          <p:nvPr>
            <p:ph type="sldNum" sz="quarter" idx="12"/>
          </p:nvPr>
        </p:nvSpPr>
        <p:spPr/>
        <p:txBody>
          <a:bodyPr/>
          <a:lstStyle>
            <a:lvl1pPr>
              <a:defRPr/>
            </a:lvl1pPr>
          </a:lstStyle>
          <a:p>
            <a:fld id="{5675326D-8F86-4D98-A0EE-E218F94CBDFB}" type="slidenum">
              <a:rPr lang="en-US"/>
              <a:pPr/>
              <a:t>‹#›</a:t>
            </a:fld>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30544F2-4495-4CC5-9815-CA4676917F77}" type="slidenum">
              <a:rPr lang="en-US">
                <a:solidFill>
                  <a:srgbClr val="000000"/>
                </a:solidFill>
              </a:rPr>
              <a:pPr/>
              <a:t>‹#›</a:t>
            </a:fld>
            <a:endParaRPr lang="en-US">
              <a:solidFill>
                <a:srgbClr val="000000"/>
              </a:solidFill>
            </a:endParaRPr>
          </a:p>
        </p:txBody>
      </p:sp>
    </p:spTree>
  </p:cSld>
  <p:clrMapOvr>
    <a:masterClrMapping/>
  </p:clrMapOvr>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85800" y="1981200"/>
            <a:ext cx="3810000" cy="4114800"/>
          </a:xfrm>
        </p:spPr>
        <p:txBody>
          <a:bodyPr/>
          <a:lstStyle/>
          <a:p>
            <a:endParaRPr lang="en-US"/>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A5146110-4C2D-4319-83BC-E817F32B0E91}" type="slidenum">
              <a:rPr lang="en-US">
                <a:solidFill>
                  <a:srgbClr val="000000"/>
                </a:solidFill>
              </a:rPr>
              <a:pPr/>
              <a:t>‹#›</a:t>
            </a:fld>
            <a:endParaRPr lang="en-US">
              <a:solidFill>
                <a:srgbClr val="000000"/>
              </a:solidFill>
            </a:endParaRPr>
          </a:p>
        </p:txBody>
      </p:sp>
    </p:spTree>
  </p:cSld>
  <p:clrMapOvr>
    <a:masterClrMapping/>
  </p:clrMapOvr>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fld id="{926FC31D-4F87-42AC-AEE0-25689F3509F3}" type="slidenum">
              <a:rPr lang="en-US">
                <a:solidFill>
                  <a:srgbClr val="000000"/>
                </a:solidFill>
              </a:rPr>
              <a:pPr/>
              <a:t>‹#›</a:t>
            </a:fld>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9051E7FE-895F-4F32-B2E1-19F43A2A62DD}"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fld id="{94FC20BF-0C2A-4F9E-8FC4-BE934D3AFC98}" type="slidenum">
              <a:rPr lang="en-US">
                <a:solidFill>
                  <a:srgbClr val="000000"/>
                </a:solidFill>
              </a:rPr>
              <a:pPr/>
              <a:t>‹#›</a:t>
            </a:fld>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4EF0B55-9292-47DD-A8EC-389927DC7D63}"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fld id="{116670DE-CB63-43BF-9BAD-DCF5AD194EFE}" type="slidenum">
              <a:rPr lang="en-US">
                <a:solidFill>
                  <a:srgbClr val="000000"/>
                </a:solidFill>
              </a:rPr>
              <a:pPr/>
              <a:t>‹#›</a:t>
            </a:fld>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A7EAC225-89CC-491E-9706-B9E8C34729AA}"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fld id="{2252092D-5BA3-4618-BB88-3BDA5ED3498B}" type="slidenum">
              <a:rPr lang="en-US">
                <a:solidFill>
                  <a:srgbClr val="000000"/>
                </a:solidFill>
              </a:rPr>
              <a:pPr/>
              <a:t>‹#›</a:t>
            </a:fld>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8B5F9F05-1361-49F2-94E9-8D98453A7162}"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fld id="{5EAAAF92-0548-4BA1-8B63-B672132E50AC}" type="slidenum">
              <a:rPr lang="en-US">
                <a:solidFill>
                  <a:srgbClr val="000000"/>
                </a:solidFill>
              </a:rPr>
              <a:pPr/>
              <a:t>‹#›</a:t>
            </a:fld>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D31DE7B9-84D3-4E68-9056-4CAA00806DEA}"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fld id="{334797C0-4604-4430-B122-217BF5BCE493}" type="slidenum">
              <a:rPr lang="en-US">
                <a:solidFill>
                  <a:srgbClr val="000000"/>
                </a:solidFill>
              </a:rPr>
              <a:pPr/>
              <a:t>‹#›</a:t>
            </a:fld>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81D96B95-DE59-4FE4-906E-3FEF84273DB2}"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fld id="{9CCF325F-DA48-4730-9F88-F49937FDFFD3}" type="slidenum">
              <a:rPr lang="en-US">
                <a:solidFill>
                  <a:srgbClr val="000000"/>
                </a:solidFill>
              </a:rPr>
              <a:pPr/>
              <a:t>‹#›</a:t>
            </a:fld>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8C22E37D-2C86-421B-9751-5162A7119A56}"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fld id="{C0A417CC-DC61-4CD0-860B-1BA38C19E938}" type="slidenum">
              <a:rPr lang="en-US">
                <a:solidFill>
                  <a:srgbClr val="000000"/>
                </a:solidFill>
              </a:rPr>
              <a:pPr/>
              <a:t>‹#›</a:t>
            </a:fld>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90B6EED2-83EC-4E91-B2DA-6EFAB7AAECD3}"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fld id="{A26FD3B7-383B-4125-A378-1E2F6CA14F3F}" type="slidenum">
              <a:rPr lang="en-US"/>
              <a:pPr/>
              <a:t>‹#›</a:t>
            </a:fld>
            <a:endParaRPr lang="en-US"/>
          </a:p>
        </p:txBody>
      </p:sp>
      <p:sp>
        <p:nvSpPr>
          <p:cNvPr id="7" name="Slide Number Placeholder 6"/>
          <p:cNvSpPr>
            <a:spLocks noGrp="1"/>
          </p:cNvSpPr>
          <p:nvPr>
            <p:ph type="sldNum" sz="quarter" idx="12"/>
          </p:nvPr>
        </p:nvSpPr>
        <p:spPr/>
        <p:txBody>
          <a:bodyPr/>
          <a:lstStyle>
            <a:lvl1pPr>
              <a:defRPr/>
            </a:lvl1pPr>
          </a:lstStyle>
          <a:p>
            <a:fld id="{94839EC0-DAD6-4477-B3D5-FB32D435AB8D}" type="slidenum">
              <a:rPr lang="en-US"/>
              <a:pPr/>
              <a:t>‹#›</a:t>
            </a:fld>
            <a:endParaRPr lang="en-US"/>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fld id="{BD76706B-4A9C-44BC-AB11-E2172BB6686F}" type="slidenum">
              <a:rPr lang="en-US">
                <a:solidFill>
                  <a:srgbClr val="000000"/>
                </a:solidFill>
              </a:rPr>
              <a:pPr/>
              <a:t>‹#›</a:t>
            </a:fld>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D3235307-87A9-4B42-A5EA-CC2490E1F94F}"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fld id="{03DA119E-CD60-4C5A-819C-B143AC2D9C87}" type="slidenum">
              <a:rPr lang="en-US">
                <a:solidFill>
                  <a:srgbClr val="000000"/>
                </a:solidFill>
              </a:rPr>
              <a:pPr/>
              <a:t>‹#›</a:t>
            </a:fld>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939B30C1-72FF-4F62-A0DC-391A97FFF0A8}"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fld id="{D5E1AEE1-EB6F-4FCF-B0F3-C1BE124A0F0D}" type="slidenum">
              <a:rPr lang="en-US">
                <a:solidFill>
                  <a:srgbClr val="000000"/>
                </a:solidFill>
              </a:rPr>
              <a:pPr/>
              <a:t>‹#›</a:t>
            </a:fld>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719A17DA-0EA6-4D4C-AB9B-760F79458C03}"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fld id="{7B40ACD3-1042-4155-9606-A01CF06083FB}" type="slidenum">
              <a:rPr lang="en-US"/>
              <a:pPr/>
              <a:t>‹#›</a:t>
            </a:fld>
            <a:endParaRPr lang="en-US"/>
          </a:p>
        </p:txBody>
      </p:sp>
      <p:sp>
        <p:nvSpPr>
          <p:cNvPr id="7" name="Slide Number Placeholder 6"/>
          <p:cNvSpPr>
            <a:spLocks noGrp="1"/>
          </p:cNvSpPr>
          <p:nvPr>
            <p:ph type="sldNum" sz="quarter" idx="12"/>
          </p:nvPr>
        </p:nvSpPr>
        <p:spPr/>
        <p:txBody>
          <a:bodyPr/>
          <a:lstStyle>
            <a:lvl1pPr>
              <a:defRPr/>
            </a:lvl1pPr>
          </a:lstStyle>
          <a:p>
            <a:fld id="{E842C635-D25C-4A6E-A904-A7429EEE683A}"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theme" Target="../theme/theme4.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slideLayout" Target="../slideLayouts/slideLayout59.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slideLayout" Target="../slideLayouts/slideLayout58.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7.xml"/><Relationship Id="rId13" Type="http://schemas.openxmlformats.org/officeDocument/2006/relationships/theme" Target="../theme/theme6.xml"/><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slideLayout" Target="../slideLayouts/slideLayout71.xml"/><Relationship Id="rId2" Type="http://schemas.openxmlformats.org/officeDocument/2006/relationships/slideLayout" Target="../slideLayouts/slideLayout61.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0" Type="http://schemas.openxmlformats.org/officeDocument/2006/relationships/slideLayout" Target="../slideLayouts/slideLayout69.xml"/><Relationship Id="rId4" Type="http://schemas.openxmlformats.org/officeDocument/2006/relationships/slideLayout" Target="../slideLayouts/slideLayout63.xml"/><Relationship Id="rId9" Type="http://schemas.openxmlformats.org/officeDocument/2006/relationships/slideLayout" Target="../slideLayouts/slideLayout68.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9.xml"/><Relationship Id="rId3" Type="http://schemas.openxmlformats.org/officeDocument/2006/relationships/slideLayout" Target="../slideLayouts/slideLayout74.xml"/><Relationship Id="rId7" Type="http://schemas.openxmlformats.org/officeDocument/2006/relationships/slideLayout" Target="../slideLayouts/slideLayout78.xml"/><Relationship Id="rId12" Type="http://schemas.openxmlformats.org/officeDocument/2006/relationships/theme" Target="../theme/theme7.xml"/><Relationship Id="rId2" Type="http://schemas.openxmlformats.org/officeDocument/2006/relationships/slideLayout" Target="../slideLayouts/slideLayout73.xml"/><Relationship Id="rId1" Type="http://schemas.openxmlformats.org/officeDocument/2006/relationships/slideLayout" Target="../slideLayouts/slideLayout72.xml"/><Relationship Id="rId6" Type="http://schemas.openxmlformats.org/officeDocument/2006/relationships/slideLayout" Target="../slideLayouts/slideLayout77.xml"/><Relationship Id="rId11" Type="http://schemas.openxmlformats.org/officeDocument/2006/relationships/slideLayout" Target="../slideLayouts/slideLayout82.xml"/><Relationship Id="rId5" Type="http://schemas.openxmlformats.org/officeDocument/2006/relationships/slideLayout" Target="../slideLayouts/slideLayout76.xml"/><Relationship Id="rId10" Type="http://schemas.openxmlformats.org/officeDocument/2006/relationships/slideLayout" Target="../slideLayouts/slideLayout81.xml"/><Relationship Id="rId4" Type="http://schemas.openxmlformats.org/officeDocument/2006/relationships/slideLayout" Target="../slideLayouts/slideLayout75.xml"/><Relationship Id="rId9" Type="http://schemas.openxmlformats.org/officeDocument/2006/relationships/slideLayout" Target="../slideLayouts/slideLayout8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algn="ctr">
              <a:defRPr sz="1400"/>
            </a:lvl1pPr>
          </a:lstStyle>
          <a:p>
            <a:fld id="{0D0F23F0-4387-49B1-ACF0-3266377A7A85}" type="slidenum">
              <a:rPr lang="en-US"/>
              <a:pPr/>
              <a:t>‹#›</a:t>
            </a:fld>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algn="r">
              <a:defRPr sz="1400"/>
            </a:lvl1pPr>
          </a:lstStyle>
          <a:p>
            <a:fld id="{4A4DE058-F172-4AA2-A72A-3680124B35A9}"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 id="2147483696" r:id="rId12"/>
  </p:sldLayoutIdLst>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99331"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9332"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a:defRPr sz="1400"/>
            </a:lvl1pPr>
          </a:lstStyle>
          <a:p>
            <a:endParaRPr lang="en-US"/>
          </a:p>
        </p:txBody>
      </p:sp>
      <p:sp>
        <p:nvSpPr>
          <p:cNvPr id="99333"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algn="ctr">
              <a:defRPr sz="1400"/>
            </a:lvl1pPr>
          </a:lstStyle>
          <a:p>
            <a:fld id="{940605AE-754D-4818-9E3C-8D2175AF88F1}" type="slidenum">
              <a:rPr lang="en-US"/>
              <a:pPr/>
              <a:t>‹#›</a:t>
            </a:fld>
            <a:endParaRPr lang="en-US"/>
          </a:p>
        </p:txBody>
      </p:sp>
      <p:sp>
        <p:nvSpPr>
          <p:cNvPr id="99334"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algn="r">
              <a:defRPr sz="1400"/>
            </a:lvl1pPr>
          </a:lstStyle>
          <a:p>
            <a:fld id="{3ECC381B-4C0B-4823-A5B4-CE205B7878B6}"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hf sldNum="0" hd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itchFamily="34" charset="0"/>
        </a:defRPr>
      </a:lvl2pPr>
      <a:lvl3pPr algn="ctr" rtl="0" fontAlgn="base">
        <a:spcBef>
          <a:spcPct val="0"/>
        </a:spcBef>
        <a:spcAft>
          <a:spcPct val="0"/>
        </a:spcAft>
        <a:defRPr sz="4400">
          <a:solidFill>
            <a:schemeClr val="tx2"/>
          </a:solidFill>
          <a:latin typeface="Arial" pitchFamily="34" charset="0"/>
        </a:defRPr>
      </a:lvl3pPr>
      <a:lvl4pPr algn="ctr" rtl="0" fontAlgn="base">
        <a:spcBef>
          <a:spcPct val="0"/>
        </a:spcBef>
        <a:spcAft>
          <a:spcPct val="0"/>
        </a:spcAft>
        <a:defRPr sz="4400">
          <a:solidFill>
            <a:schemeClr val="tx2"/>
          </a:solidFill>
          <a:latin typeface="Arial" pitchFamily="34" charset="0"/>
        </a:defRPr>
      </a:lvl4pPr>
      <a:lvl5pPr algn="ctr" rtl="0" fontAlgn="base">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4930"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24931"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24932"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defRPr>
            </a:lvl1pPr>
          </a:lstStyle>
          <a:p>
            <a:endParaRPr lang="en-US"/>
          </a:p>
        </p:txBody>
      </p:sp>
      <p:sp>
        <p:nvSpPr>
          <p:cNvPr id="124933"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endParaRPr lang="en-US"/>
          </a:p>
        </p:txBody>
      </p:sp>
      <p:sp>
        <p:nvSpPr>
          <p:cNvPr id="124934"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fld id="{612EA62F-E4FA-4AB0-A4DC-1175E76AAE85}"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eaLnBrk="1" hangingPunct="1"/>
            <a:endParaRPr lang="en-US">
              <a:solidFill>
                <a:srgbClr val="000000"/>
              </a:solidFill>
              <a:latin typeface="Arial" charset="0"/>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eaLnBrk="1" hangingPunct="1"/>
            <a:endParaRPr lang="en-US">
              <a:solidFill>
                <a:srgbClr val="000000"/>
              </a:solidFill>
              <a:latin typeface="Arial" charset="0"/>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eaLnBrk="1" hangingPunct="1"/>
            <a:fld id="{3B65314D-482A-4775-8BE4-96AFC74D8E83}" type="slidenum">
              <a:rPr lang="en-US">
                <a:solidFill>
                  <a:srgbClr val="000000"/>
                </a:solidFill>
                <a:latin typeface="Arial" charset="0"/>
              </a:rPr>
              <a:pPr eaLnBrk="1" hangingPunct="1"/>
              <a:t>‹#›</a:t>
            </a:fld>
            <a:endParaRPr lang="en-US">
              <a:solidFill>
                <a:srgbClr val="000000"/>
              </a:solidFill>
              <a:latin typeface="Arial" charset="0"/>
            </a:endParaRPr>
          </a:p>
        </p:txBody>
      </p:sp>
    </p:spTree>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9219"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9636"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eaLnBrk="0" hangingPunct="0">
              <a:defRPr sz="1400" smtClean="0">
                <a:latin typeface="Arial" charset="0"/>
              </a:defRPr>
            </a:lvl1pPr>
          </a:lstStyle>
          <a:p>
            <a:pPr>
              <a:defRPr/>
            </a:pPr>
            <a:endParaRPr lang="en-US">
              <a:solidFill>
                <a:srgbClr val="000000"/>
              </a:solidFill>
            </a:endParaRPr>
          </a:p>
        </p:txBody>
      </p:sp>
      <p:sp>
        <p:nvSpPr>
          <p:cNvPr id="69637"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algn="ctr" eaLnBrk="0" hangingPunct="0">
              <a:defRPr sz="1400" smtClean="0">
                <a:latin typeface="Arial" charset="0"/>
              </a:defRPr>
            </a:lvl1pPr>
          </a:lstStyle>
          <a:p>
            <a:pPr>
              <a:defRPr/>
            </a:pPr>
            <a:fld id="{7999900A-1C39-4AF3-8834-C849D53CC364}" type="slidenum">
              <a:rPr lang="en-US">
                <a:solidFill>
                  <a:srgbClr val="000000"/>
                </a:solidFill>
              </a:rPr>
              <a:pPr>
                <a:defRPr/>
              </a:pPr>
              <a:t>‹#›</a:t>
            </a:fld>
            <a:endParaRPr lang="en-US">
              <a:solidFill>
                <a:srgbClr val="000000"/>
              </a:solidFill>
            </a:endParaRPr>
          </a:p>
        </p:txBody>
      </p:sp>
      <p:sp>
        <p:nvSpPr>
          <p:cNvPr id="69638"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algn="r" eaLnBrk="0" hangingPunct="0">
              <a:defRPr sz="1400" smtClean="0">
                <a:latin typeface="Arial" charset="0"/>
              </a:defRPr>
            </a:lvl1pPr>
          </a:lstStyle>
          <a:p>
            <a:pPr>
              <a:defRPr/>
            </a:pPr>
            <a:fld id="{F36EE191-CB82-4856-BF6F-BAD681052CD6}" type="slidenum">
              <a:rPr lang="en-US">
                <a:solidFill>
                  <a:srgbClr val="000000"/>
                </a:solidFill>
              </a:rPr>
              <a:pPr>
                <a:defRPr/>
              </a:pPr>
              <a:t>‹#›</a:t>
            </a:fld>
            <a:endParaRPr lang="en-US">
              <a:solidFill>
                <a:srgbClr val="000000"/>
              </a:solidFill>
            </a:endParaRPr>
          </a:p>
        </p:txBody>
      </p:sp>
    </p:spTree>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3" r:id="rId12"/>
    <p:sldLayoutId id="2147483724" r:id="rId13"/>
  </p:sldLayoutIdLst>
  <p:transition spd="med"/>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61443"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1444"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solidFill>
                <a:srgbClr val="000000"/>
              </a:solidFill>
              <a:latin typeface="Times New Roman" pitchFamily="18" charset="0"/>
            </a:endParaRPr>
          </a:p>
        </p:txBody>
      </p:sp>
      <p:sp>
        <p:nvSpPr>
          <p:cNvPr id="61445"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solidFill>
                <a:srgbClr val="000000"/>
              </a:solidFill>
              <a:latin typeface="Times New Roman" pitchFamily="18" charset="0"/>
            </a:endParaRPr>
          </a:p>
        </p:txBody>
      </p:sp>
      <p:sp>
        <p:nvSpPr>
          <p:cNvPr id="61446"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001C4B5A-1559-47B5-85E1-B9351B33D494}" type="slidenum">
              <a:rPr lang="en-US">
                <a:solidFill>
                  <a:srgbClr val="000000"/>
                </a:solidFill>
                <a:latin typeface="Times New Roman" pitchFamily="18" charset="0"/>
              </a:rPr>
              <a:pPr/>
              <a:t>‹#›</a:t>
            </a:fld>
            <a:endParaRPr lang="en-US">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7" r:id="rId12"/>
  </p:sldLayoutIdLst>
  <p:transition/>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a:defRPr sz="1400"/>
            </a:lvl1pPr>
          </a:lstStyle>
          <a:p>
            <a:endParaRPr lang="en-US" smtClean="0">
              <a:solidFill>
                <a:srgbClr val="000000"/>
              </a:solidFill>
              <a:latin typeface="Arial" charset="0"/>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algn="ctr">
              <a:defRPr sz="1400"/>
            </a:lvl1pPr>
          </a:lstStyle>
          <a:p>
            <a:fld id="{914C434D-8953-415D-9CDE-FBB7121795DE}" type="slidenum">
              <a:rPr lang="en-US" smtClean="0">
                <a:solidFill>
                  <a:srgbClr val="000000"/>
                </a:solidFill>
                <a:latin typeface="Arial" charset="0"/>
              </a:rPr>
              <a:pPr/>
              <a:t>‹#›</a:t>
            </a:fld>
            <a:endParaRPr lang="en-US" smtClean="0">
              <a:solidFill>
                <a:srgbClr val="000000"/>
              </a:solidFill>
              <a:latin typeface="Arial" charset="0"/>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algn="r">
              <a:defRPr sz="1400"/>
            </a:lvl1pPr>
          </a:lstStyle>
          <a:p>
            <a:fld id="{8F7024CE-B87F-46CA-AC6F-04E681C0654F}" type="slidenum">
              <a:rPr lang="en-US" smtClean="0">
                <a:solidFill>
                  <a:srgbClr val="000000"/>
                </a:solidFill>
                <a:latin typeface="Arial" charset="0"/>
              </a:rPr>
              <a:pPr/>
              <a:t>‹#›</a:t>
            </a:fld>
            <a:endParaRPr lang="en-US" smtClean="0">
              <a:solidFill>
                <a:srgbClr val="000000"/>
              </a:solidFill>
              <a:latin typeface="Arial" charset="0"/>
            </a:endParaRPr>
          </a:p>
        </p:txBody>
      </p:sp>
    </p:spTree>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Lst>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0" fontAlgn="base" hangingPunct="0">
        <a:spcBef>
          <a:spcPct val="0"/>
        </a:spcBef>
        <a:spcAft>
          <a:spcPct val="0"/>
        </a:spcAft>
        <a:defRPr sz="4400">
          <a:solidFill>
            <a:schemeClr val="tx2"/>
          </a:solidFill>
          <a:latin typeface="Arial" charset="0"/>
        </a:defRPr>
      </a:lvl6pPr>
      <a:lvl7pPr marL="914400" algn="ctr" rtl="0" eaLnBrk="0" fontAlgn="base" hangingPunct="0">
        <a:spcBef>
          <a:spcPct val="0"/>
        </a:spcBef>
        <a:spcAft>
          <a:spcPct val="0"/>
        </a:spcAft>
        <a:defRPr sz="4400">
          <a:solidFill>
            <a:schemeClr val="tx2"/>
          </a:solidFill>
          <a:latin typeface="Arial" charset="0"/>
        </a:defRPr>
      </a:lvl7pPr>
      <a:lvl8pPr marL="1371600" algn="ctr" rtl="0" eaLnBrk="0" fontAlgn="base" hangingPunct="0">
        <a:spcBef>
          <a:spcPct val="0"/>
        </a:spcBef>
        <a:spcAft>
          <a:spcPct val="0"/>
        </a:spcAft>
        <a:defRPr sz="4400">
          <a:solidFill>
            <a:schemeClr val="tx2"/>
          </a:solidFill>
          <a:latin typeface="Arial" charset="0"/>
        </a:defRPr>
      </a:lvl8pPr>
      <a:lvl9pPr marL="1828800" algn="ctr" rtl="0" eaLnBrk="0" fontAlgn="base" hangingPunct="0">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78.xml"/><Relationship Id="rId1" Type="http://schemas.openxmlformats.org/officeDocument/2006/relationships/vmlDrawing" Target="../drawings/vmlDrawing1.vml"/><Relationship Id="rId4" Type="http://schemas.openxmlformats.org/officeDocument/2006/relationships/oleObject" Target="../embeddings/Microsoft_Office_Word_97_-_2003_Document1.doc"/></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6.xml"/></Relationships>
</file>

<file path=ppt/slides/_rels/slide3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8.xml"/><Relationship Id="rId1" Type="http://schemas.openxmlformats.org/officeDocument/2006/relationships/slideLayout" Target="../slideLayouts/slideLayout36.xml"/><Relationship Id="rId4" Type="http://schemas.openxmlformats.org/officeDocument/2006/relationships/image" Target="../media/image11.png"/></Relationships>
</file>

<file path=ppt/slides/_rels/slide3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9.xml"/><Relationship Id="rId1" Type="http://schemas.openxmlformats.org/officeDocument/2006/relationships/slideLayout" Target="../slideLayouts/slideLayout46.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30.xml"/></Relationships>
</file>

<file path=ppt/slides/_rels/slide4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0.xml"/><Relationship Id="rId1" Type="http://schemas.openxmlformats.org/officeDocument/2006/relationships/slideLayout" Target="../slideLayouts/slideLayout66.xml"/><Relationship Id="rId4" Type="http://schemas.openxmlformats.org/officeDocument/2006/relationships/image" Target="../media/image14.png"/></Relationships>
</file>

<file path=ppt/slides/_rels/slide4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1.xml"/><Relationship Id="rId1" Type="http://schemas.openxmlformats.org/officeDocument/2006/relationships/slideLayout" Target="../slideLayouts/slideLayout6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4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4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4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41.xml"/></Relationships>
</file>

<file path=ppt/slides/_rels/slide4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7.xml"/><Relationship Id="rId1" Type="http://schemas.openxmlformats.org/officeDocument/2006/relationships/slideLayout" Target="../slideLayouts/slideLayout41.xml"/></Relationships>
</file>

<file path=ppt/slides/_rels/slide4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8.xml"/><Relationship Id="rId1" Type="http://schemas.openxmlformats.org/officeDocument/2006/relationships/slideLayout" Target="../slideLayouts/slideLayout41.xml"/></Relationships>
</file>

<file path=ppt/slides/_rels/slide4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9.xml"/><Relationship Id="rId1" Type="http://schemas.openxmlformats.org/officeDocument/2006/relationships/slideLayout" Target="../slideLayouts/slideLayout4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152400" y="228600"/>
            <a:ext cx="8839200" cy="1228725"/>
          </a:xfrm>
          <a:noFill/>
        </p:spPr>
        <p:txBody>
          <a:bodyPr lIns="0" tIns="0" rIns="0" bIns="0" anchor="t"/>
          <a:lstStyle/>
          <a:p>
            <a:pPr eaLnBrk="1" hangingPunct="1"/>
            <a:r>
              <a:rPr lang="en-US" sz="3200" dirty="0" smtClean="0"/>
              <a:t>Preparing and Supporting Students to Work in Teams in NTU Learning Environments</a:t>
            </a:r>
            <a:endParaRPr lang="en-US" sz="3200" i="1" dirty="0" smtClean="0">
              <a:solidFill>
                <a:schemeClr val="tx1"/>
              </a:solidFill>
            </a:endParaRPr>
          </a:p>
        </p:txBody>
      </p:sp>
      <p:sp>
        <p:nvSpPr>
          <p:cNvPr id="14339" name="Freeform 3"/>
          <p:cNvSpPr>
            <a:spLocks/>
          </p:cNvSpPr>
          <p:nvPr/>
        </p:nvSpPr>
        <p:spPr bwMode="auto">
          <a:xfrm>
            <a:off x="228600" y="1752600"/>
            <a:ext cx="8567738" cy="98425"/>
          </a:xfrm>
          <a:custGeom>
            <a:avLst/>
            <a:gdLst>
              <a:gd name="T0" fmla="*/ 0 w 5397"/>
              <a:gd name="T1" fmla="*/ 61 h 62"/>
              <a:gd name="T2" fmla="*/ 5396 w 5397"/>
              <a:gd name="T3" fmla="*/ 61 h 62"/>
              <a:gd name="T4" fmla="*/ 5396 w 5397"/>
              <a:gd name="T5" fmla="*/ 0 h 62"/>
              <a:gd name="T6" fmla="*/ 0 w 5397"/>
              <a:gd name="T7" fmla="*/ 0 h 62"/>
              <a:gd name="T8" fmla="*/ 0 w 5397"/>
              <a:gd name="T9" fmla="*/ 61 h 62"/>
              <a:gd name="T10" fmla="*/ 0 60000 65536"/>
              <a:gd name="T11" fmla="*/ 0 60000 65536"/>
              <a:gd name="T12" fmla="*/ 0 60000 65536"/>
              <a:gd name="T13" fmla="*/ 0 60000 65536"/>
              <a:gd name="T14" fmla="*/ 0 60000 65536"/>
              <a:gd name="T15" fmla="*/ 0 w 5397"/>
              <a:gd name="T16" fmla="*/ 0 h 62"/>
              <a:gd name="T17" fmla="*/ 5397 w 5397"/>
              <a:gd name="T18" fmla="*/ 62 h 62"/>
            </a:gdLst>
            <a:ahLst/>
            <a:cxnLst>
              <a:cxn ang="T10">
                <a:pos x="T0" y="T1"/>
              </a:cxn>
              <a:cxn ang="T11">
                <a:pos x="T2" y="T3"/>
              </a:cxn>
              <a:cxn ang="T12">
                <a:pos x="T4" y="T5"/>
              </a:cxn>
              <a:cxn ang="T13">
                <a:pos x="T6" y="T7"/>
              </a:cxn>
              <a:cxn ang="T14">
                <a:pos x="T8" y="T9"/>
              </a:cxn>
            </a:cxnLst>
            <a:rect l="T15" t="T16" r="T17" b="T18"/>
            <a:pathLst>
              <a:path w="5397" h="62">
                <a:moveTo>
                  <a:pt x="0" y="61"/>
                </a:moveTo>
                <a:lnTo>
                  <a:pt x="5396" y="61"/>
                </a:lnTo>
                <a:lnTo>
                  <a:pt x="5396" y="0"/>
                </a:lnTo>
                <a:lnTo>
                  <a:pt x="0" y="0"/>
                </a:lnTo>
                <a:lnTo>
                  <a:pt x="0" y="61"/>
                </a:lnTo>
              </a:path>
            </a:pathLst>
          </a:custGeom>
          <a:solidFill>
            <a:srgbClr val="000000"/>
          </a:solidFill>
          <a:ln w="9525" cap="rnd">
            <a:noFill/>
            <a:round/>
            <a:headEnd/>
            <a:tailEnd/>
          </a:ln>
        </p:spPr>
        <p:txBody>
          <a:bodyPr/>
          <a:lstStyle/>
          <a:p>
            <a:pPr eaLnBrk="1" hangingPunct="1"/>
            <a:endParaRPr lang="en-US" sz="1800">
              <a:solidFill>
                <a:srgbClr val="000000"/>
              </a:solidFill>
              <a:latin typeface="Arial"/>
            </a:endParaRPr>
          </a:p>
        </p:txBody>
      </p:sp>
      <p:sp>
        <p:nvSpPr>
          <p:cNvPr id="14340" name="Rectangle 4"/>
          <p:cNvSpPr>
            <a:spLocks noChangeArrowheads="1"/>
          </p:cNvSpPr>
          <p:nvPr/>
        </p:nvSpPr>
        <p:spPr bwMode="auto">
          <a:xfrm>
            <a:off x="76200" y="2057400"/>
            <a:ext cx="8915400" cy="3976688"/>
          </a:xfrm>
          <a:prstGeom prst="rect">
            <a:avLst/>
          </a:prstGeom>
          <a:noFill/>
          <a:ln w="9525">
            <a:noFill/>
            <a:miter lim="800000"/>
            <a:headEnd/>
            <a:tailEnd/>
          </a:ln>
        </p:spPr>
        <p:txBody>
          <a:bodyPr lIns="0" tIns="0" rIns="0" bIns="0"/>
          <a:lstStyle/>
          <a:p>
            <a:pPr algn="ctr"/>
            <a:r>
              <a:rPr lang="en-US" sz="3000" b="1" dirty="0">
                <a:solidFill>
                  <a:srgbClr val="000000"/>
                </a:solidFill>
                <a:latin typeface="Arial"/>
              </a:rPr>
              <a:t>Karl A. Smith</a:t>
            </a:r>
          </a:p>
          <a:p>
            <a:pPr algn="ctr"/>
            <a:r>
              <a:rPr lang="en-US" sz="2600" dirty="0">
                <a:solidFill>
                  <a:srgbClr val="000000"/>
                </a:solidFill>
                <a:latin typeface="Arial"/>
              </a:rPr>
              <a:t>Engineering Education – Purdue University</a:t>
            </a:r>
          </a:p>
          <a:p>
            <a:pPr algn="ctr"/>
            <a:r>
              <a:rPr lang="en-US" sz="2600" dirty="0" smtClean="0">
                <a:solidFill>
                  <a:srgbClr val="000000"/>
                </a:solidFill>
                <a:latin typeface="Arial"/>
              </a:rPr>
              <a:t>Technological Leadership Institute/ STEM </a:t>
            </a:r>
            <a:r>
              <a:rPr lang="en-US" sz="2600" dirty="0">
                <a:solidFill>
                  <a:srgbClr val="000000"/>
                </a:solidFill>
                <a:latin typeface="Arial"/>
              </a:rPr>
              <a:t>Education Center/ Civil </a:t>
            </a:r>
            <a:r>
              <a:rPr lang="en-US" sz="2600" dirty="0" smtClean="0">
                <a:solidFill>
                  <a:srgbClr val="000000"/>
                </a:solidFill>
                <a:latin typeface="Arial"/>
              </a:rPr>
              <a:t>Engineering </a:t>
            </a:r>
            <a:r>
              <a:rPr lang="en-US" sz="2600" dirty="0">
                <a:solidFill>
                  <a:srgbClr val="000000"/>
                </a:solidFill>
                <a:latin typeface="Arial"/>
              </a:rPr>
              <a:t>- University of Minnesota</a:t>
            </a:r>
          </a:p>
          <a:p>
            <a:pPr algn="ctr"/>
            <a:r>
              <a:rPr lang="en-US" sz="2600" dirty="0" smtClean="0">
                <a:solidFill>
                  <a:srgbClr val="000000"/>
                </a:solidFill>
                <a:latin typeface="Arial"/>
              </a:rPr>
              <a:t>ksmith@umn.edu - http</a:t>
            </a:r>
            <a:r>
              <a:rPr lang="en-US" sz="2600" dirty="0">
                <a:solidFill>
                  <a:srgbClr val="000000"/>
                </a:solidFill>
                <a:latin typeface="Arial"/>
              </a:rPr>
              <a:t>://www.ce.umn.edu/~smith</a:t>
            </a:r>
          </a:p>
          <a:p>
            <a:pPr algn="ctr">
              <a:lnSpc>
                <a:spcPct val="80000"/>
              </a:lnSpc>
            </a:pPr>
            <a:endParaRPr lang="en-US" sz="2800" b="1" dirty="0">
              <a:solidFill>
                <a:srgbClr val="000000"/>
              </a:solidFill>
              <a:latin typeface="Arial"/>
              <a:cs typeface="Times New Roman" pitchFamily="18" charset="0"/>
            </a:endParaRPr>
          </a:p>
          <a:p>
            <a:pPr algn="ctr">
              <a:lnSpc>
                <a:spcPct val="80000"/>
              </a:lnSpc>
            </a:pPr>
            <a:r>
              <a:rPr lang="en-US" sz="3000" dirty="0" err="1" smtClean="0">
                <a:solidFill>
                  <a:srgbClr val="000000"/>
                </a:solidFill>
                <a:latin typeface="Arial"/>
                <a:cs typeface="Times New Roman" pitchFamily="18" charset="0"/>
              </a:rPr>
              <a:t>Nanyang</a:t>
            </a:r>
            <a:r>
              <a:rPr lang="en-US" sz="3000" dirty="0" smtClean="0">
                <a:solidFill>
                  <a:srgbClr val="000000"/>
                </a:solidFill>
                <a:latin typeface="Arial"/>
                <a:cs typeface="Times New Roman" pitchFamily="18" charset="0"/>
              </a:rPr>
              <a:t> Business School</a:t>
            </a:r>
          </a:p>
          <a:p>
            <a:pPr algn="ctr">
              <a:lnSpc>
                <a:spcPct val="80000"/>
              </a:lnSpc>
            </a:pPr>
            <a:r>
              <a:rPr lang="en-US" sz="3000" dirty="0" err="1" smtClean="0">
                <a:solidFill>
                  <a:srgbClr val="000000"/>
                </a:solidFill>
                <a:latin typeface="Arial"/>
                <a:cs typeface="Times New Roman" pitchFamily="18" charset="0"/>
              </a:rPr>
              <a:t>Nanyang</a:t>
            </a:r>
            <a:r>
              <a:rPr lang="en-US" sz="3000" dirty="0" smtClean="0">
                <a:solidFill>
                  <a:srgbClr val="000000"/>
                </a:solidFill>
                <a:latin typeface="Arial"/>
                <a:cs typeface="Times New Roman" pitchFamily="18" charset="0"/>
              </a:rPr>
              <a:t> Technological University</a:t>
            </a:r>
          </a:p>
          <a:p>
            <a:pPr algn="ctr">
              <a:lnSpc>
                <a:spcPct val="80000"/>
              </a:lnSpc>
            </a:pPr>
            <a:endParaRPr lang="en-US" sz="2800" dirty="0" smtClean="0">
              <a:solidFill>
                <a:srgbClr val="000000"/>
              </a:solidFill>
              <a:latin typeface="Arial"/>
              <a:cs typeface="Times New Roman" pitchFamily="18" charset="0"/>
            </a:endParaRPr>
          </a:p>
          <a:p>
            <a:pPr algn="ctr">
              <a:lnSpc>
                <a:spcPct val="80000"/>
              </a:lnSpc>
            </a:pPr>
            <a:r>
              <a:rPr lang="en-US" sz="2800" dirty="0" smtClean="0">
                <a:solidFill>
                  <a:srgbClr val="000000"/>
                </a:solidFill>
                <a:latin typeface="Arial"/>
                <a:cs typeface="Times New Roman" pitchFamily="18" charset="0"/>
              </a:rPr>
              <a:t>Teaching Strategies for Cooperative Learning Workshop</a:t>
            </a:r>
          </a:p>
          <a:p>
            <a:pPr algn="ctr">
              <a:lnSpc>
                <a:spcPct val="80000"/>
              </a:lnSpc>
            </a:pPr>
            <a:endParaRPr lang="en-US" sz="3200" dirty="0" smtClean="0">
              <a:solidFill>
                <a:srgbClr val="000000"/>
              </a:solidFill>
              <a:latin typeface="Arial"/>
              <a:cs typeface="Times New Roman" pitchFamily="18" charset="0"/>
            </a:endParaRPr>
          </a:p>
          <a:p>
            <a:pPr algn="ctr">
              <a:lnSpc>
                <a:spcPct val="80000"/>
              </a:lnSpc>
            </a:pPr>
            <a:r>
              <a:rPr lang="en-US" dirty="0" smtClean="0">
                <a:solidFill>
                  <a:srgbClr val="000000"/>
                </a:solidFill>
                <a:latin typeface="Arial"/>
                <a:cs typeface="Times New Roman" pitchFamily="18" charset="0"/>
              </a:rPr>
              <a:t>February – March, 2012</a:t>
            </a:r>
            <a:endParaRPr lang="en-US" sz="1800" dirty="0">
              <a:solidFill>
                <a:srgbClr val="000000"/>
              </a:solidFill>
              <a:latin typeface="Arial"/>
            </a:endParaRPr>
          </a:p>
        </p:txBody>
      </p:sp>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ChangeArrowheads="1"/>
          </p:cNvSpPr>
          <p:nvPr/>
        </p:nvSpPr>
        <p:spPr bwMode="auto">
          <a:xfrm>
            <a:off x="457200" y="228600"/>
            <a:ext cx="8142288" cy="6235700"/>
          </a:xfrm>
          <a:prstGeom prst="rect">
            <a:avLst/>
          </a:prstGeom>
          <a:noFill/>
          <a:ln w="9525">
            <a:noFill/>
            <a:miter lim="800000"/>
            <a:headEnd/>
            <a:tailEnd/>
          </a:ln>
          <a:effectLst/>
        </p:spPr>
        <p:txBody>
          <a:bodyPr lIns="0" tIns="0" rIns="0" bIns="0"/>
          <a:lstStyle/>
          <a:p>
            <a:pPr>
              <a:tabLst>
                <a:tab pos="457200" algn="l"/>
              </a:tabLst>
            </a:pPr>
            <a:r>
              <a:rPr lang="en-US">
                <a:solidFill>
                  <a:srgbClr val="000000"/>
                </a:solidFill>
              </a:rPr>
              <a:t>	A team is a small number of people with complementary skills who are committed to a common purpose, performance goals, and approach for which they hold themselves mutually accountable</a:t>
            </a:r>
          </a:p>
          <a:p>
            <a:pPr>
              <a:tabLst>
                <a:tab pos="457200" algn="l"/>
              </a:tabLst>
            </a:pPr>
            <a:endParaRPr lang="en-US">
              <a:solidFill>
                <a:srgbClr val="000000"/>
              </a:solidFill>
            </a:endParaRPr>
          </a:p>
          <a:p>
            <a:pPr>
              <a:tabLst>
                <a:tab pos="457200" algn="l"/>
              </a:tabLst>
            </a:pPr>
            <a:r>
              <a:rPr lang="en-US">
                <a:solidFill>
                  <a:srgbClr val="000000"/>
                </a:solidFill>
              </a:rPr>
              <a:t>• SMALL NUMBER</a:t>
            </a:r>
          </a:p>
          <a:p>
            <a:pPr>
              <a:tabLst>
                <a:tab pos="457200" algn="l"/>
              </a:tabLst>
            </a:pPr>
            <a:endParaRPr lang="en-US">
              <a:solidFill>
                <a:srgbClr val="000000"/>
              </a:solidFill>
            </a:endParaRPr>
          </a:p>
          <a:p>
            <a:pPr>
              <a:tabLst>
                <a:tab pos="457200" algn="l"/>
              </a:tabLst>
            </a:pPr>
            <a:r>
              <a:rPr lang="en-US">
                <a:solidFill>
                  <a:srgbClr val="000000"/>
                </a:solidFill>
              </a:rPr>
              <a:t>• COMPLEMENTARY SKILLS</a:t>
            </a:r>
          </a:p>
          <a:p>
            <a:pPr>
              <a:tabLst>
                <a:tab pos="457200" algn="l"/>
              </a:tabLst>
            </a:pPr>
            <a:endParaRPr lang="en-US">
              <a:solidFill>
                <a:srgbClr val="000000"/>
              </a:solidFill>
            </a:endParaRPr>
          </a:p>
          <a:p>
            <a:pPr>
              <a:tabLst>
                <a:tab pos="457200" algn="l"/>
              </a:tabLst>
            </a:pPr>
            <a:r>
              <a:rPr lang="en-US">
                <a:solidFill>
                  <a:srgbClr val="000000"/>
                </a:solidFill>
              </a:rPr>
              <a:t>• COMMON PURPOSE &amp; PERFORMANCE GOALS</a:t>
            </a:r>
          </a:p>
          <a:p>
            <a:pPr>
              <a:tabLst>
                <a:tab pos="457200" algn="l"/>
              </a:tabLst>
            </a:pPr>
            <a:endParaRPr lang="en-US">
              <a:solidFill>
                <a:srgbClr val="000000"/>
              </a:solidFill>
            </a:endParaRPr>
          </a:p>
          <a:p>
            <a:pPr>
              <a:tabLst>
                <a:tab pos="457200" algn="l"/>
              </a:tabLst>
            </a:pPr>
            <a:r>
              <a:rPr lang="en-US">
                <a:solidFill>
                  <a:srgbClr val="000000"/>
                </a:solidFill>
              </a:rPr>
              <a:t>• COMMON APPROACH</a:t>
            </a:r>
          </a:p>
          <a:p>
            <a:pPr>
              <a:tabLst>
                <a:tab pos="457200" algn="l"/>
              </a:tabLst>
            </a:pPr>
            <a:endParaRPr lang="en-US">
              <a:solidFill>
                <a:srgbClr val="000000"/>
              </a:solidFill>
            </a:endParaRPr>
          </a:p>
          <a:p>
            <a:pPr>
              <a:tabLst>
                <a:tab pos="457200" algn="l"/>
              </a:tabLst>
            </a:pPr>
            <a:r>
              <a:rPr lang="en-US">
                <a:solidFill>
                  <a:srgbClr val="000000"/>
                </a:solidFill>
              </a:rPr>
              <a:t>• MUTUAL ACCOUNTABILITY</a:t>
            </a:r>
          </a:p>
          <a:p>
            <a:pPr>
              <a:tabLst>
                <a:tab pos="457200" algn="l"/>
              </a:tabLst>
            </a:pPr>
            <a:endParaRPr lang="en-US">
              <a:solidFill>
                <a:srgbClr val="000000"/>
              </a:solidFill>
            </a:endParaRPr>
          </a:p>
          <a:p>
            <a:pPr algn="ctr">
              <a:tabLst>
                <a:tab pos="457200" algn="l"/>
              </a:tabLst>
            </a:pPr>
            <a:r>
              <a:rPr lang="en-US">
                <a:solidFill>
                  <a:srgbClr val="000000"/>
                </a:solidFill>
              </a:rPr>
              <a:t>--Katzenbach &amp; Smith (1993)</a:t>
            </a:r>
          </a:p>
          <a:p>
            <a:pPr algn="ctr">
              <a:tabLst>
                <a:tab pos="457200" algn="l"/>
              </a:tabLst>
            </a:pPr>
            <a:r>
              <a:rPr lang="en-US" i="1">
                <a:solidFill>
                  <a:srgbClr val="000000"/>
                </a:solidFill>
              </a:rPr>
              <a:t>The Wisdom of Teams</a:t>
            </a: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fld id="{DF0AFAA8-18DC-4F7A-8044-5AD1BE99B34D}" type="slidenum">
              <a:rPr lang="en-US"/>
              <a:pPr/>
              <a:t>11</a:t>
            </a:fld>
            <a:endParaRPr lang="en-US"/>
          </a:p>
        </p:txBody>
      </p:sp>
      <p:sp>
        <p:nvSpPr>
          <p:cNvPr id="77826" name="Rectangle 2"/>
          <p:cNvSpPr>
            <a:spLocks noGrp="1" noChangeArrowheads="1"/>
          </p:cNvSpPr>
          <p:nvPr>
            <p:ph type="title"/>
          </p:nvPr>
        </p:nvSpPr>
        <p:spPr/>
        <p:txBody>
          <a:bodyPr/>
          <a:lstStyle/>
          <a:p>
            <a:r>
              <a:rPr lang="en-US" sz="4000"/>
              <a:t>Six Basic Principles of Team Discipline</a:t>
            </a:r>
          </a:p>
        </p:txBody>
      </p:sp>
      <p:sp>
        <p:nvSpPr>
          <p:cNvPr id="77827" name="Rectangle 3"/>
          <p:cNvSpPr>
            <a:spLocks noGrp="1" noChangeArrowheads="1"/>
          </p:cNvSpPr>
          <p:nvPr>
            <p:ph type="body" idx="1"/>
          </p:nvPr>
        </p:nvSpPr>
        <p:spPr>
          <a:xfrm>
            <a:off x="685800" y="1981200"/>
            <a:ext cx="8077200" cy="4419600"/>
          </a:xfrm>
        </p:spPr>
        <p:txBody>
          <a:bodyPr/>
          <a:lstStyle/>
          <a:p>
            <a:pPr>
              <a:lnSpc>
                <a:spcPct val="90000"/>
              </a:lnSpc>
            </a:pPr>
            <a:r>
              <a:rPr lang="en-US" sz="2800"/>
              <a:t>Keep membership small</a:t>
            </a:r>
          </a:p>
          <a:p>
            <a:pPr>
              <a:lnSpc>
                <a:spcPct val="90000"/>
              </a:lnSpc>
            </a:pPr>
            <a:r>
              <a:rPr lang="en-US" sz="2800"/>
              <a:t>Ensure that members have complimentary skills</a:t>
            </a:r>
          </a:p>
          <a:p>
            <a:pPr>
              <a:lnSpc>
                <a:spcPct val="90000"/>
              </a:lnSpc>
            </a:pPr>
            <a:r>
              <a:rPr lang="en-US" sz="2800"/>
              <a:t>Develop a common purpose</a:t>
            </a:r>
          </a:p>
          <a:p>
            <a:pPr>
              <a:lnSpc>
                <a:spcPct val="90000"/>
              </a:lnSpc>
            </a:pPr>
            <a:r>
              <a:rPr lang="en-US" sz="2800"/>
              <a:t>Set common goals</a:t>
            </a:r>
          </a:p>
          <a:p>
            <a:pPr>
              <a:lnSpc>
                <a:spcPct val="90000"/>
              </a:lnSpc>
            </a:pPr>
            <a:r>
              <a:rPr lang="en-US" sz="2800"/>
              <a:t>Establish a commonly agreed upon working approach</a:t>
            </a:r>
          </a:p>
          <a:p>
            <a:pPr>
              <a:lnSpc>
                <a:spcPct val="90000"/>
              </a:lnSpc>
            </a:pPr>
            <a:r>
              <a:rPr lang="en-US" sz="2800"/>
              <a:t>Integrate mutual and individual accountability</a:t>
            </a:r>
            <a:endParaRPr lang="en-US"/>
          </a:p>
          <a:p>
            <a:pPr>
              <a:lnSpc>
                <a:spcPct val="90000"/>
              </a:lnSpc>
              <a:buFontTx/>
              <a:buNone/>
            </a:pPr>
            <a:endParaRPr lang="en-US" sz="900"/>
          </a:p>
          <a:p>
            <a:pPr>
              <a:lnSpc>
                <a:spcPct val="90000"/>
              </a:lnSpc>
              <a:buFontTx/>
              <a:buNone/>
            </a:pPr>
            <a:r>
              <a:rPr lang="en-US" sz="2000"/>
              <a:t>Katzenbach &amp; Smith (2001) </a:t>
            </a:r>
            <a:r>
              <a:rPr lang="en-US" sz="2000" i="1"/>
              <a:t>The Discipline of Teams</a:t>
            </a:r>
            <a:endParaRPr lang="en-US" sz="200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Footer Placeholder 5"/>
          <p:cNvSpPr>
            <a:spLocks noGrp="1"/>
          </p:cNvSpPr>
          <p:nvPr>
            <p:ph type="ftr" sz="quarter" idx="11"/>
          </p:nvPr>
        </p:nvSpPr>
        <p:spPr/>
        <p:txBody>
          <a:bodyPr/>
          <a:lstStyle/>
          <a:p>
            <a:fld id="{7ACF2F19-08E1-4EFB-9D22-1B8526F7674F}" type="slidenum">
              <a:rPr lang="en-US"/>
              <a:pPr/>
              <a:t>12</a:t>
            </a:fld>
            <a:endParaRPr lang="en-US"/>
          </a:p>
        </p:txBody>
      </p:sp>
      <p:sp>
        <p:nvSpPr>
          <p:cNvPr id="112642" name="Rectangle 2"/>
          <p:cNvSpPr>
            <a:spLocks noGrp="1" noChangeArrowheads="1"/>
          </p:cNvSpPr>
          <p:nvPr>
            <p:ph type="title"/>
          </p:nvPr>
        </p:nvSpPr>
        <p:spPr>
          <a:xfrm>
            <a:off x="762000" y="228600"/>
            <a:ext cx="7772400" cy="1143000"/>
          </a:xfrm>
        </p:spPr>
        <p:txBody>
          <a:bodyPr/>
          <a:lstStyle/>
          <a:p>
            <a:r>
              <a:rPr lang="en-US"/>
              <a:t>Hackman – Leading Teams</a:t>
            </a:r>
          </a:p>
        </p:txBody>
      </p:sp>
      <p:sp>
        <p:nvSpPr>
          <p:cNvPr id="112643" name="Rectangle 3"/>
          <p:cNvSpPr>
            <a:spLocks noGrp="1" noChangeArrowheads="1"/>
          </p:cNvSpPr>
          <p:nvPr>
            <p:ph type="body" sz="half" idx="2"/>
          </p:nvPr>
        </p:nvSpPr>
        <p:spPr>
          <a:xfrm>
            <a:off x="4648200" y="1447800"/>
            <a:ext cx="4114800" cy="4114800"/>
          </a:xfrm>
        </p:spPr>
        <p:txBody>
          <a:bodyPr/>
          <a:lstStyle/>
          <a:p>
            <a:r>
              <a:rPr lang="en-US" sz="2800"/>
              <a:t>Real Team</a:t>
            </a:r>
          </a:p>
          <a:p>
            <a:r>
              <a:rPr lang="en-US" sz="2800"/>
              <a:t>Compelling Direction</a:t>
            </a:r>
          </a:p>
          <a:p>
            <a:r>
              <a:rPr lang="en-US" sz="2800"/>
              <a:t>Enabling Structure</a:t>
            </a:r>
          </a:p>
          <a:p>
            <a:r>
              <a:rPr lang="en-US" sz="2800"/>
              <a:t>Supportive Organizational Context</a:t>
            </a:r>
          </a:p>
          <a:p>
            <a:r>
              <a:rPr lang="en-US" sz="2800"/>
              <a:t>Available Expert Coaching</a:t>
            </a:r>
          </a:p>
          <a:p>
            <a:endParaRPr lang="en-US" sz="2800"/>
          </a:p>
        </p:txBody>
      </p:sp>
      <p:pic>
        <p:nvPicPr>
          <p:cNvPr id="112644" name="Picture 4"/>
          <p:cNvPicPr>
            <a:picLocks noChangeAspect="1" noChangeArrowheads="1"/>
          </p:cNvPicPr>
          <p:nvPr/>
        </p:nvPicPr>
        <p:blipFill>
          <a:blip r:embed="rId3" cstate="print"/>
          <a:srcRect/>
          <a:stretch>
            <a:fillRect/>
          </a:stretch>
        </p:blipFill>
        <p:spPr bwMode="auto">
          <a:xfrm>
            <a:off x="1143000" y="1524000"/>
            <a:ext cx="2851150" cy="4495800"/>
          </a:xfrm>
          <a:prstGeom prst="rect">
            <a:avLst/>
          </a:prstGeom>
          <a:noFill/>
          <a:ln w="12700">
            <a:noFill/>
            <a:miter lim="800000"/>
            <a:headEnd type="none" w="sm" len="sm"/>
            <a:tailEnd type="none" w="sm" len="sm"/>
          </a:ln>
          <a:effectLst/>
        </p:spPr>
      </p:pic>
      <p:sp>
        <p:nvSpPr>
          <p:cNvPr id="112645" name="Rectangle 5"/>
          <p:cNvSpPr>
            <a:spLocks noChangeArrowheads="1"/>
          </p:cNvSpPr>
          <p:nvPr/>
        </p:nvSpPr>
        <p:spPr bwMode="auto">
          <a:xfrm>
            <a:off x="3352800" y="6172200"/>
            <a:ext cx="5318125" cy="457200"/>
          </a:xfrm>
          <a:prstGeom prst="rect">
            <a:avLst/>
          </a:prstGeom>
          <a:noFill/>
          <a:ln w="12700">
            <a:noFill/>
            <a:miter lim="800000"/>
            <a:headEnd type="none" w="sm" len="sm"/>
            <a:tailEnd type="none" w="sm" len="sm"/>
          </a:ln>
          <a:effectLst/>
        </p:spPr>
        <p:txBody>
          <a:bodyPr wrap="none">
            <a:spAutoFit/>
          </a:bodyPr>
          <a:lstStyle/>
          <a:p>
            <a:r>
              <a:rPr lang="en-US"/>
              <a:t>https://research.wjh.harvard.edu/TDS/</a:t>
            </a:r>
          </a:p>
        </p:txBody>
      </p:sp>
      <p:sp>
        <p:nvSpPr>
          <p:cNvPr id="112646" name="Text Box 6"/>
          <p:cNvSpPr txBox="1">
            <a:spLocks noChangeArrowheads="1"/>
          </p:cNvSpPr>
          <p:nvPr/>
        </p:nvSpPr>
        <p:spPr bwMode="auto">
          <a:xfrm>
            <a:off x="4343400" y="5638800"/>
            <a:ext cx="4403725" cy="457200"/>
          </a:xfrm>
          <a:prstGeom prst="rect">
            <a:avLst/>
          </a:prstGeom>
          <a:noFill/>
          <a:ln w="12700">
            <a:noFill/>
            <a:miter lim="800000"/>
            <a:headEnd type="none" w="sm" len="sm"/>
            <a:tailEnd type="none" w="sm" len="sm"/>
          </a:ln>
          <a:effectLst/>
        </p:spPr>
        <p:txBody>
          <a:bodyPr wrap="none">
            <a:spAutoFit/>
          </a:bodyPr>
          <a:lstStyle/>
          <a:p>
            <a:r>
              <a:rPr lang="en-US"/>
              <a:t>Team Diagnostic Survey (TDS)</a:t>
            </a: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fld id="{F7FB7E9F-336D-4FD9-9B13-D7585FF142CA}" type="slidenum">
              <a:rPr lang="en-US"/>
              <a:pPr/>
              <a:t>13</a:t>
            </a:fld>
            <a:endParaRPr lang="en-US"/>
          </a:p>
        </p:txBody>
      </p:sp>
      <p:sp>
        <p:nvSpPr>
          <p:cNvPr id="106498" name="Rectangle 2"/>
          <p:cNvSpPr>
            <a:spLocks noGrp="1" noChangeArrowheads="1"/>
          </p:cNvSpPr>
          <p:nvPr>
            <p:ph type="title"/>
          </p:nvPr>
        </p:nvSpPr>
        <p:spPr/>
        <p:txBody>
          <a:bodyPr/>
          <a:lstStyle/>
          <a:p>
            <a:r>
              <a:rPr lang="en-US"/>
              <a:t>Real Team</a:t>
            </a:r>
          </a:p>
        </p:txBody>
      </p:sp>
      <p:sp>
        <p:nvSpPr>
          <p:cNvPr id="106499" name="Rectangle 3"/>
          <p:cNvSpPr>
            <a:spLocks noGrp="1" noChangeArrowheads="1"/>
          </p:cNvSpPr>
          <p:nvPr>
            <p:ph type="body" idx="1"/>
          </p:nvPr>
        </p:nvSpPr>
        <p:spPr/>
        <p:txBody>
          <a:bodyPr/>
          <a:lstStyle/>
          <a:p>
            <a:pPr>
              <a:lnSpc>
                <a:spcPct val="90000"/>
              </a:lnSpc>
            </a:pPr>
            <a:r>
              <a:rPr lang="en-US"/>
              <a:t>clear boundaries</a:t>
            </a:r>
          </a:p>
          <a:p>
            <a:pPr>
              <a:lnSpc>
                <a:spcPct val="90000"/>
              </a:lnSpc>
            </a:pPr>
            <a:r>
              <a:rPr lang="en-US"/>
              <a:t>team members are interdependent for some common purpose, producing a potentially assessable outcome for which members bear collective responsibility</a:t>
            </a:r>
          </a:p>
          <a:p>
            <a:pPr>
              <a:lnSpc>
                <a:spcPct val="90000"/>
              </a:lnSpc>
            </a:pPr>
            <a:r>
              <a:rPr lang="en-US"/>
              <a:t>at least moderate stability of membership</a:t>
            </a:r>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fld id="{4EF86026-18DE-4A33-AB3E-74E0FC2E74D5}" type="slidenum">
              <a:rPr lang="en-US"/>
              <a:pPr/>
              <a:t>14</a:t>
            </a:fld>
            <a:endParaRPr lang="en-US"/>
          </a:p>
        </p:txBody>
      </p:sp>
      <p:sp>
        <p:nvSpPr>
          <p:cNvPr id="108546" name="Rectangle 2"/>
          <p:cNvSpPr>
            <a:spLocks noGrp="1" noChangeArrowheads="1"/>
          </p:cNvSpPr>
          <p:nvPr>
            <p:ph type="title"/>
          </p:nvPr>
        </p:nvSpPr>
        <p:spPr/>
        <p:txBody>
          <a:bodyPr/>
          <a:lstStyle/>
          <a:p>
            <a:r>
              <a:rPr lang="en-US"/>
              <a:t>Compelling Direction</a:t>
            </a:r>
          </a:p>
        </p:txBody>
      </p:sp>
      <p:sp>
        <p:nvSpPr>
          <p:cNvPr id="108547" name="Rectangle 3"/>
          <p:cNvSpPr>
            <a:spLocks noGrp="1" noChangeArrowheads="1"/>
          </p:cNvSpPr>
          <p:nvPr>
            <p:ph type="body" idx="1"/>
          </p:nvPr>
        </p:nvSpPr>
        <p:spPr>
          <a:xfrm>
            <a:off x="533400" y="1752600"/>
            <a:ext cx="8153400" cy="4572000"/>
          </a:xfrm>
        </p:spPr>
        <p:txBody>
          <a:bodyPr/>
          <a:lstStyle/>
          <a:p>
            <a:r>
              <a:rPr lang="en-US"/>
              <a:t>Good team direction is:</a:t>
            </a:r>
          </a:p>
          <a:p>
            <a:pPr lvl="1"/>
            <a:r>
              <a:rPr lang="en-US"/>
              <a:t>challenging (which energizes members)</a:t>
            </a:r>
          </a:p>
          <a:p>
            <a:pPr lvl="1"/>
            <a:r>
              <a:rPr lang="en-US"/>
              <a:t>clear (which orients them to their main purposes)</a:t>
            </a:r>
          </a:p>
          <a:p>
            <a:pPr lvl="1"/>
            <a:r>
              <a:rPr lang="en-US"/>
              <a:t>consequential (which engages the full range of their talents)</a:t>
            </a:r>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fld id="{796222D1-DDCD-471C-A68D-C5198C2F6937}" type="slidenum">
              <a:rPr lang="en-US"/>
              <a:pPr/>
              <a:t>15</a:t>
            </a:fld>
            <a:endParaRPr lang="en-US"/>
          </a:p>
        </p:txBody>
      </p:sp>
      <p:sp>
        <p:nvSpPr>
          <p:cNvPr id="110594" name="Rectangle 2"/>
          <p:cNvSpPr>
            <a:spLocks noGrp="1" noChangeArrowheads="1"/>
          </p:cNvSpPr>
          <p:nvPr>
            <p:ph type="title"/>
          </p:nvPr>
        </p:nvSpPr>
        <p:spPr>
          <a:xfrm>
            <a:off x="685800" y="304800"/>
            <a:ext cx="7772400" cy="1143000"/>
          </a:xfrm>
        </p:spPr>
        <p:txBody>
          <a:bodyPr/>
          <a:lstStyle/>
          <a:p>
            <a:r>
              <a:rPr lang="en-US"/>
              <a:t>Enabling Structure</a:t>
            </a:r>
          </a:p>
        </p:txBody>
      </p:sp>
      <p:sp>
        <p:nvSpPr>
          <p:cNvPr id="110595" name="Rectangle 3"/>
          <p:cNvSpPr>
            <a:spLocks noGrp="1" noChangeArrowheads="1"/>
          </p:cNvSpPr>
          <p:nvPr>
            <p:ph type="body" idx="1"/>
          </p:nvPr>
        </p:nvSpPr>
        <p:spPr>
          <a:xfrm>
            <a:off x="609600" y="1447800"/>
            <a:ext cx="8077200" cy="4648200"/>
          </a:xfrm>
        </p:spPr>
        <p:txBody>
          <a:bodyPr/>
          <a:lstStyle/>
          <a:p>
            <a:pPr>
              <a:lnSpc>
                <a:spcPct val="80000"/>
              </a:lnSpc>
            </a:pPr>
            <a:r>
              <a:rPr lang="en-US" sz="2800"/>
              <a:t>Key structural features in fostering competent teamwork</a:t>
            </a:r>
          </a:p>
          <a:p>
            <a:pPr lvl="1">
              <a:lnSpc>
                <a:spcPct val="80000"/>
              </a:lnSpc>
            </a:pPr>
            <a:r>
              <a:rPr lang="en-US" sz="2400"/>
              <a:t>Task design: The team task should be well aligned with the team’s purpose and have a high standing on “motivating potential.”</a:t>
            </a:r>
          </a:p>
          <a:p>
            <a:pPr lvl="1">
              <a:lnSpc>
                <a:spcPct val="80000"/>
              </a:lnSpc>
            </a:pPr>
            <a:r>
              <a:rPr lang="en-US" sz="2400"/>
              <a:t>Team composition: The team size should be as small as possible given the work to be accomplished, should include members with ample task and interpersonal skills, and should consist of a good diversity of membership</a:t>
            </a:r>
          </a:p>
          <a:p>
            <a:pPr lvl="1">
              <a:lnSpc>
                <a:spcPct val="80000"/>
              </a:lnSpc>
            </a:pPr>
            <a:r>
              <a:rPr lang="en-US" sz="2400"/>
              <a:t>Core norms of conduct: Team should have established early in its life clear and explicit specification of the basic norms of conduct for member behavior. </a:t>
            </a:r>
          </a:p>
          <a:p>
            <a:pPr lvl="1">
              <a:lnSpc>
                <a:spcPct val="80000"/>
              </a:lnSpc>
            </a:pPr>
            <a:endParaRPr lang="en-US" sz="2400"/>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rot="7500">
            <a:off x="2006600" y="762000"/>
            <a:ext cx="5153025" cy="312738"/>
          </a:xfrm>
          <a:prstGeom prst="rect">
            <a:avLst/>
          </a:prstGeom>
          <a:noFill/>
          <a:ln w="9525">
            <a:noFill/>
            <a:miter lim="800000"/>
            <a:headEnd/>
            <a:tailEnd/>
          </a:ln>
          <a:effectLst/>
        </p:spPr>
        <p:txBody>
          <a:bodyPr wrap="none" lIns="0" tIns="0" rIns="0" bIns="0"/>
          <a:lstStyle/>
          <a:p>
            <a:r>
              <a:rPr lang="en-US" sz="2900" b="1">
                <a:solidFill>
                  <a:srgbClr val="000000"/>
                </a:solidFill>
                <a:latin typeface="Times New Roman" pitchFamily="18" charset="0"/>
              </a:rPr>
              <a:t>Group Task and Maintenance Roles</a:t>
            </a:r>
          </a:p>
        </p:txBody>
      </p:sp>
      <p:sp>
        <p:nvSpPr>
          <p:cNvPr id="14339" name="Rectangle 3"/>
          <p:cNvSpPr>
            <a:spLocks noChangeArrowheads="1"/>
          </p:cNvSpPr>
          <p:nvPr/>
        </p:nvSpPr>
        <p:spPr bwMode="auto">
          <a:xfrm>
            <a:off x="258763" y="1163638"/>
            <a:ext cx="14287" cy="504825"/>
          </a:xfrm>
          <a:prstGeom prst="rect">
            <a:avLst/>
          </a:prstGeom>
          <a:solidFill>
            <a:srgbClr val="000000"/>
          </a:solidFill>
          <a:ln w="9525">
            <a:noFill/>
            <a:miter lim="800000"/>
            <a:headEnd/>
            <a:tailEnd/>
          </a:ln>
          <a:effectLst/>
        </p:spPr>
        <p:txBody>
          <a:bodyPr wrap="none" anchor="ctr"/>
          <a:lstStyle/>
          <a:p>
            <a:endParaRPr lang="en-US"/>
          </a:p>
        </p:txBody>
      </p:sp>
      <p:sp>
        <p:nvSpPr>
          <p:cNvPr id="14340" name="Rectangle 4"/>
          <p:cNvSpPr>
            <a:spLocks noChangeArrowheads="1"/>
          </p:cNvSpPr>
          <p:nvPr/>
        </p:nvSpPr>
        <p:spPr bwMode="auto">
          <a:xfrm>
            <a:off x="258763" y="1682750"/>
            <a:ext cx="14287" cy="14288"/>
          </a:xfrm>
          <a:prstGeom prst="rect">
            <a:avLst/>
          </a:prstGeom>
          <a:solidFill>
            <a:srgbClr val="000000"/>
          </a:solidFill>
          <a:ln w="9525">
            <a:noFill/>
            <a:miter lim="800000"/>
            <a:headEnd/>
            <a:tailEnd/>
          </a:ln>
          <a:effectLst/>
        </p:spPr>
        <p:txBody>
          <a:bodyPr wrap="none" anchor="ctr"/>
          <a:lstStyle/>
          <a:p>
            <a:endParaRPr lang="en-US"/>
          </a:p>
        </p:txBody>
      </p:sp>
      <p:sp>
        <p:nvSpPr>
          <p:cNvPr id="14341" name="Rectangle 5"/>
          <p:cNvSpPr>
            <a:spLocks noChangeArrowheads="1"/>
          </p:cNvSpPr>
          <p:nvPr/>
        </p:nvSpPr>
        <p:spPr bwMode="auto">
          <a:xfrm>
            <a:off x="258763" y="1163638"/>
            <a:ext cx="4302125" cy="14287"/>
          </a:xfrm>
          <a:prstGeom prst="rect">
            <a:avLst/>
          </a:prstGeom>
          <a:solidFill>
            <a:srgbClr val="000000"/>
          </a:solidFill>
          <a:ln w="9525">
            <a:noFill/>
            <a:miter lim="800000"/>
            <a:headEnd/>
            <a:tailEnd/>
          </a:ln>
          <a:effectLst/>
        </p:spPr>
        <p:txBody>
          <a:bodyPr wrap="none" anchor="ctr"/>
          <a:lstStyle/>
          <a:p>
            <a:endParaRPr lang="en-US"/>
          </a:p>
        </p:txBody>
      </p:sp>
      <p:sp>
        <p:nvSpPr>
          <p:cNvPr id="14342" name="Rectangle 6"/>
          <p:cNvSpPr>
            <a:spLocks noChangeArrowheads="1"/>
          </p:cNvSpPr>
          <p:nvPr/>
        </p:nvSpPr>
        <p:spPr bwMode="auto">
          <a:xfrm>
            <a:off x="228600" y="1135063"/>
            <a:ext cx="15875" cy="561975"/>
          </a:xfrm>
          <a:prstGeom prst="rect">
            <a:avLst/>
          </a:prstGeom>
          <a:solidFill>
            <a:srgbClr val="000000"/>
          </a:solidFill>
          <a:ln w="9525">
            <a:noFill/>
            <a:miter lim="800000"/>
            <a:headEnd/>
            <a:tailEnd/>
          </a:ln>
          <a:effectLst/>
        </p:spPr>
        <p:txBody>
          <a:bodyPr wrap="none" anchor="ctr"/>
          <a:lstStyle/>
          <a:p>
            <a:endParaRPr lang="en-US"/>
          </a:p>
        </p:txBody>
      </p:sp>
      <p:sp>
        <p:nvSpPr>
          <p:cNvPr id="14343" name="Rectangle 7"/>
          <p:cNvSpPr>
            <a:spLocks noChangeArrowheads="1"/>
          </p:cNvSpPr>
          <p:nvPr/>
        </p:nvSpPr>
        <p:spPr bwMode="auto">
          <a:xfrm>
            <a:off x="228600" y="1135063"/>
            <a:ext cx="4332288" cy="14287"/>
          </a:xfrm>
          <a:prstGeom prst="rect">
            <a:avLst/>
          </a:prstGeom>
          <a:solidFill>
            <a:srgbClr val="000000"/>
          </a:solidFill>
          <a:ln w="9525">
            <a:noFill/>
            <a:miter lim="800000"/>
            <a:headEnd/>
            <a:tailEnd/>
          </a:ln>
          <a:effectLst/>
        </p:spPr>
        <p:txBody>
          <a:bodyPr wrap="none" anchor="ctr"/>
          <a:lstStyle/>
          <a:p>
            <a:endParaRPr lang="en-US"/>
          </a:p>
        </p:txBody>
      </p:sp>
      <p:sp>
        <p:nvSpPr>
          <p:cNvPr id="14344" name="Rectangle 8"/>
          <p:cNvSpPr>
            <a:spLocks noChangeArrowheads="1"/>
          </p:cNvSpPr>
          <p:nvPr/>
        </p:nvSpPr>
        <p:spPr bwMode="auto">
          <a:xfrm>
            <a:off x="273050" y="1654175"/>
            <a:ext cx="4287838" cy="14288"/>
          </a:xfrm>
          <a:prstGeom prst="rect">
            <a:avLst/>
          </a:prstGeom>
          <a:solidFill>
            <a:srgbClr val="000000"/>
          </a:solidFill>
          <a:ln w="9525">
            <a:noFill/>
            <a:miter lim="800000"/>
            <a:headEnd/>
            <a:tailEnd/>
          </a:ln>
          <a:effectLst/>
        </p:spPr>
        <p:txBody>
          <a:bodyPr wrap="none" anchor="ctr"/>
          <a:lstStyle/>
          <a:p>
            <a:endParaRPr lang="en-US"/>
          </a:p>
        </p:txBody>
      </p:sp>
      <p:sp>
        <p:nvSpPr>
          <p:cNvPr id="14345" name="Rectangle 9"/>
          <p:cNvSpPr>
            <a:spLocks noChangeArrowheads="1"/>
          </p:cNvSpPr>
          <p:nvPr/>
        </p:nvSpPr>
        <p:spPr bwMode="auto">
          <a:xfrm>
            <a:off x="273050" y="1682750"/>
            <a:ext cx="4287838" cy="14288"/>
          </a:xfrm>
          <a:prstGeom prst="rect">
            <a:avLst/>
          </a:prstGeom>
          <a:solidFill>
            <a:srgbClr val="000000"/>
          </a:solidFill>
          <a:ln w="9525">
            <a:noFill/>
            <a:miter lim="800000"/>
            <a:headEnd/>
            <a:tailEnd/>
          </a:ln>
          <a:effectLst/>
        </p:spPr>
        <p:txBody>
          <a:bodyPr wrap="none" anchor="ctr"/>
          <a:lstStyle/>
          <a:p>
            <a:endParaRPr lang="en-US"/>
          </a:p>
        </p:txBody>
      </p:sp>
      <p:sp>
        <p:nvSpPr>
          <p:cNvPr id="14346" name="Rectangle 10"/>
          <p:cNvSpPr>
            <a:spLocks noChangeArrowheads="1"/>
          </p:cNvSpPr>
          <p:nvPr/>
        </p:nvSpPr>
        <p:spPr bwMode="auto">
          <a:xfrm rot="7500">
            <a:off x="331788" y="1285875"/>
            <a:ext cx="2627312" cy="287338"/>
          </a:xfrm>
          <a:prstGeom prst="rect">
            <a:avLst/>
          </a:prstGeom>
          <a:noFill/>
          <a:ln w="9525">
            <a:noFill/>
            <a:miter lim="800000"/>
            <a:headEnd/>
            <a:tailEnd/>
          </a:ln>
          <a:effectLst/>
        </p:spPr>
        <p:txBody>
          <a:bodyPr wrap="none" lIns="0" tIns="0" rIns="0" bIns="0"/>
          <a:lstStyle/>
          <a:p>
            <a:r>
              <a:rPr lang="en-US" sz="2900" b="1">
                <a:solidFill>
                  <a:srgbClr val="000000"/>
                </a:solidFill>
                <a:latin typeface="Times New Roman" pitchFamily="18" charset="0"/>
              </a:rPr>
              <a:t>Group Task Roles</a:t>
            </a:r>
          </a:p>
        </p:txBody>
      </p:sp>
      <p:sp>
        <p:nvSpPr>
          <p:cNvPr id="14347" name="Rectangle 11"/>
          <p:cNvSpPr>
            <a:spLocks noChangeArrowheads="1"/>
          </p:cNvSpPr>
          <p:nvPr/>
        </p:nvSpPr>
        <p:spPr bwMode="auto">
          <a:xfrm>
            <a:off x="4560888" y="1163638"/>
            <a:ext cx="4302125" cy="14287"/>
          </a:xfrm>
          <a:prstGeom prst="rect">
            <a:avLst/>
          </a:prstGeom>
          <a:solidFill>
            <a:srgbClr val="000000"/>
          </a:solidFill>
          <a:ln w="9525">
            <a:noFill/>
            <a:miter lim="800000"/>
            <a:headEnd/>
            <a:tailEnd/>
          </a:ln>
          <a:effectLst/>
        </p:spPr>
        <p:txBody>
          <a:bodyPr wrap="none" anchor="ctr"/>
          <a:lstStyle/>
          <a:p>
            <a:endParaRPr lang="en-US"/>
          </a:p>
        </p:txBody>
      </p:sp>
      <p:sp>
        <p:nvSpPr>
          <p:cNvPr id="14348" name="Rectangle 12"/>
          <p:cNvSpPr>
            <a:spLocks noChangeArrowheads="1"/>
          </p:cNvSpPr>
          <p:nvPr/>
        </p:nvSpPr>
        <p:spPr bwMode="auto">
          <a:xfrm>
            <a:off x="8848725" y="1163638"/>
            <a:ext cx="14288" cy="504825"/>
          </a:xfrm>
          <a:prstGeom prst="rect">
            <a:avLst/>
          </a:prstGeom>
          <a:solidFill>
            <a:srgbClr val="000000"/>
          </a:solidFill>
          <a:ln w="9525">
            <a:noFill/>
            <a:miter lim="800000"/>
            <a:headEnd/>
            <a:tailEnd/>
          </a:ln>
          <a:effectLst/>
        </p:spPr>
        <p:txBody>
          <a:bodyPr wrap="none" anchor="ctr"/>
          <a:lstStyle/>
          <a:p>
            <a:endParaRPr lang="en-US"/>
          </a:p>
        </p:txBody>
      </p:sp>
      <p:sp>
        <p:nvSpPr>
          <p:cNvPr id="14349" name="Rectangle 13"/>
          <p:cNvSpPr>
            <a:spLocks noChangeArrowheads="1"/>
          </p:cNvSpPr>
          <p:nvPr/>
        </p:nvSpPr>
        <p:spPr bwMode="auto">
          <a:xfrm>
            <a:off x="8848725" y="1682750"/>
            <a:ext cx="14288" cy="14288"/>
          </a:xfrm>
          <a:prstGeom prst="rect">
            <a:avLst/>
          </a:prstGeom>
          <a:solidFill>
            <a:srgbClr val="000000"/>
          </a:solidFill>
          <a:ln w="9525">
            <a:noFill/>
            <a:miter lim="800000"/>
            <a:headEnd/>
            <a:tailEnd/>
          </a:ln>
          <a:effectLst/>
        </p:spPr>
        <p:txBody>
          <a:bodyPr wrap="none" anchor="ctr"/>
          <a:lstStyle/>
          <a:p>
            <a:endParaRPr lang="en-US"/>
          </a:p>
        </p:txBody>
      </p:sp>
      <p:sp>
        <p:nvSpPr>
          <p:cNvPr id="14350" name="Rectangle 14"/>
          <p:cNvSpPr>
            <a:spLocks noChangeArrowheads="1"/>
          </p:cNvSpPr>
          <p:nvPr/>
        </p:nvSpPr>
        <p:spPr bwMode="auto">
          <a:xfrm>
            <a:off x="4560888" y="1135063"/>
            <a:ext cx="4330700" cy="14287"/>
          </a:xfrm>
          <a:prstGeom prst="rect">
            <a:avLst/>
          </a:prstGeom>
          <a:solidFill>
            <a:srgbClr val="000000"/>
          </a:solidFill>
          <a:ln w="9525">
            <a:noFill/>
            <a:miter lim="800000"/>
            <a:headEnd/>
            <a:tailEnd/>
          </a:ln>
          <a:effectLst/>
        </p:spPr>
        <p:txBody>
          <a:bodyPr wrap="none" anchor="ctr"/>
          <a:lstStyle/>
          <a:p>
            <a:endParaRPr lang="en-US"/>
          </a:p>
        </p:txBody>
      </p:sp>
      <p:sp>
        <p:nvSpPr>
          <p:cNvPr id="14351" name="Rectangle 15"/>
          <p:cNvSpPr>
            <a:spLocks noChangeArrowheads="1"/>
          </p:cNvSpPr>
          <p:nvPr/>
        </p:nvSpPr>
        <p:spPr bwMode="auto">
          <a:xfrm>
            <a:off x="8877300" y="1135063"/>
            <a:ext cx="14288" cy="561975"/>
          </a:xfrm>
          <a:prstGeom prst="rect">
            <a:avLst/>
          </a:prstGeom>
          <a:solidFill>
            <a:srgbClr val="000000"/>
          </a:solidFill>
          <a:ln w="9525">
            <a:noFill/>
            <a:miter lim="800000"/>
            <a:headEnd/>
            <a:tailEnd/>
          </a:ln>
          <a:effectLst/>
        </p:spPr>
        <p:txBody>
          <a:bodyPr wrap="none" anchor="ctr"/>
          <a:lstStyle/>
          <a:p>
            <a:endParaRPr lang="en-US"/>
          </a:p>
        </p:txBody>
      </p:sp>
      <p:sp>
        <p:nvSpPr>
          <p:cNvPr id="14352" name="Rectangle 16"/>
          <p:cNvSpPr>
            <a:spLocks noChangeArrowheads="1"/>
          </p:cNvSpPr>
          <p:nvPr/>
        </p:nvSpPr>
        <p:spPr bwMode="auto">
          <a:xfrm>
            <a:off x="4560888" y="1177925"/>
            <a:ext cx="14287" cy="490538"/>
          </a:xfrm>
          <a:prstGeom prst="rect">
            <a:avLst/>
          </a:prstGeom>
          <a:solidFill>
            <a:srgbClr val="000000"/>
          </a:solidFill>
          <a:ln w="9525">
            <a:noFill/>
            <a:miter lim="800000"/>
            <a:headEnd/>
            <a:tailEnd/>
          </a:ln>
          <a:effectLst/>
        </p:spPr>
        <p:txBody>
          <a:bodyPr wrap="none" anchor="ctr"/>
          <a:lstStyle/>
          <a:p>
            <a:endParaRPr lang="en-US"/>
          </a:p>
        </p:txBody>
      </p:sp>
      <p:sp>
        <p:nvSpPr>
          <p:cNvPr id="14353" name="Rectangle 17"/>
          <p:cNvSpPr>
            <a:spLocks noChangeArrowheads="1"/>
          </p:cNvSpPr>
          <p:nvPr/>
        </p:nvSpPr>
        <p:spPr bwMode="auto">
          <a:xfrm>
            <a:off x="4560888" y="1654175"/>
            <a:ext cx="4287837" cy="14288"/>
          </a:xfrm>
          <a:prstGeom prst="rect">
            <a:avLst/>
          </a:prstGeom>
          <a:solidFill>
            <a:srgbClr val="000000"/>
          </a:solidFill>
          <a:ln w="9525">
            <a:noFill/>
            <a:miter lim="800000"/>
            <a:headEnd/>
            <a:tailEnd/>
          </a:ln>
          <a:effectLst/>
        </p:spPr>
        <p:txBody>
          <a:bodyPr wrap="none" anchor="ctr"/>
          <a:lstStyle/>
          <a:p>
            <a:endParaRPr lang="en-US"/>
          </a:p>
        </p:txBody>
      </p:sp>
      <p:sp>
        <p:nvSpPr>
          <p:cNvPr id="14354" name="Rectangle 18"/>
          <p:cNvSpPr>
            <a:spLocks noChangeArrowheads="1"/>
          </p:cNvSpPr>
          <p:nvPr/>
        </p:nvSpPr>
        <p:spPr bwMode="auto">
          <a:xfrm>
            <a:off x="4560888" y="1682750"/>
            <a:ext cx="4287837" cy="14288"/>
          </a:xfrm>
          <a:prstGeom prst="rect">
            <a:avLst/>
          </a:prstGeom>
          <a:solidFill>
            <a:srgbClr val="000000"/>
          </a:solidFill>
          <a:ln w="9525">
            <a:noFill/>
            <a:miter lim="800000"/>
            <a:headEnd/>
            <a:tailEnd/>
          </a:ln>
          <a:effectLst/>
        </p:spPr>
        <p:txBody>
          <a:bodyPr wrap="none" anchor="ctr"/>
          <a:lstStyle/>
          <a:p>
            <a:endParaRPr lang="en-US"/>
          </a:p>
        </p:txBody>
      </p:sp>
      <p:sp>
        <p:nvSpPr>
          <p:cNvPr id="14355" name="Rectangle 19"/>
          <p:cNvSpPr>
            <a:spLocks noChangeArrowheads="1"/>
          </p:cNvSpPr>
          <p:nvPr/>
        </p:nvSpPr>
        <p:spPr bwMode="auto">
          <a:xfrm rot="7500">
            <a:off x="4660900" y="1287463"/>
            <a:ext cx="3768725" cy="287337"/>
          </a:xfrm>
          <a:prstGeom prst="rect">
            <a:avLst/>
          </a:prstGeom>
          <a:noFill/>
          <a:ln w="9525">
            <a:noFill/>
            <a:miter lim="800000"/>
            <a:headEnd/>
            <a:tailEnd/>
          </a:ln>
          <a:effectLst/>
        </p:spPr>
        <p:txBody>
          <a:bodyPr wrap="none" lIns="0" tIns="0" rIns="0" bIns="0"/>
          <a:lstStyle/>
          <a:p>
            <a:r>
              <a:rPr lang="en-US" sz="2900" b="1">
                <a:solidFill>
                  <a:srgbClr val="000000"/>
                </a:solidFill>
                <a:latin typeface="Times New Roman" pitchFamily="18" charset="0"/>
              </a:rPr>
              <a:t>Group Maintenance Roles</a:t>
            </a:r>
          </a:p>
        </p:txBody>
      </p:sp>
      <p:sp>
        <p:nvSpPr>
          <p:cNvPr id="14356" name="Rectangle 20"/>
          <p:cNvSpPr>
            <a:spLocks noChangeArrowheads="1"/>
          </p:cNvSpPr>
          <p:nvPr/>
        </p:nvSpPr>
        <p:spPr bwMode="auto">
          <a:xfrm>
            <a:off x="258763" y="1697038"/>
            <a:ext cx="14287" cy="547687"/>
          </a:xfrm>
          <a:prstGeom prst="rect">
            <a:avLst/>
          </a:prstGeom>
          <a:solidFill>
            <a:srgbClr val="000000"/>
          </a:solidFill>
          <a:ln w="9525">
            <a:noFill/>
            <a:miter lim="800000"/>
            <a:headEnd/>
            <a:tailEnd/>
          </a:ln>
          <a:effectLst/>
        </p:spPr>
        <p:txBody>
          <a:bodyPr wrap="none" anchor="ctr"/>
          <a:lstStyle/>
          <a:p>
            <a:endParaRPr lang="en-US"/>
          </a:p>
        </p:txBody>
      </p:sp>
      <p:sp>
        <p:nvSpPr>
          <p:cNvPr id="14357" name="Rectangle 21"/>
          <p:cNvSpPr>
            <a:spLocks noChangeArrowheads="1"/>
          </p:cNvSpPr>
          <p:nvPr/>
        </p:nvSpPr>
        <p:spPr bwMode="auto">
          <a:xfrm>
            <a:off x="228600" y="1697038"/>
            <a:ext cx="15875" cy="547687"/>
          </a:xfrm>
          <a:prstGeom prst="rect">
            <a:avLst/>
          </a:prstGeom>
          <a:solidFill>
            <a:srgbClr val="000000"/>
          </a:solidFill>
          <a:ln w="9525">
            <a:noFill/>
            <a:miter lim="800000"/>
            <a:headEnd/>
            <a:tailEnd/>
          </a:ln>
          <a:effectLst/>
        </p:spPr>
        <p:txBody>
          <a:bodyPr wrap="none" anchor="ctr"/>
          <a:lstStyle/>
          <a:p>
            <a:endParaRPr lang="en-US"/>
          </a:p>
        </p:txBody>
      </p:sp>
      <p:sp>
        <p:nvSpPr>
          <p:cNvPr id="14358" name="Rectangle 22"/>
          <p:cNvSpPr>
            <a:spLocks noChangeArrowheads="1"/>
          </p:cNvSpPr>
          <p:nvPr/>
        </p:nvSpPr>
        <p:spPr bwMode="auto">
          <a:xfrm rot="7500">
            <a:off x="331788" y="1804988"/>
            <a:ext cx="1211262" cy="312737"/>
          </a:xfrm>
          <a:prstGeom prst="rect">
            <a:avLst/>
          </a:prstGeom>
          <a:noFill/>
          <a:ln w="9525">
            <a:noFill/>
            <a:miter lim="800000"/>
            <a:headEnd/>
            <a:tailEnd/>
          </a:ln>
          <a:effectLst/>
        </p:spPr>
        <p:txBody>
          <a:bodyPr wrap="none" lIns="0" tIns="0" rIns="0" bIns="0"/>
          <a:lstStyle/>
          <a:p>
            <a:r>
              <a:rPr lang="en-US" sz="2900">
                <a:solidFill>
                  <a:srgbClr val="000000"/>
                </a:solidFill>
                <a:latin typeface="Times New Roman" pitchFamily="18" charset="0"/>
              </a:rPr>
              <a:t>Initiating</a:t>
            </a:r>
          </a:p>
        </p:txBody>
      </p:sp>
      <p:sp>
        <p:nvSpPr>
          <p:cNvPr id="14359" name="Rectangle 23"/>
          <p:cNvSpPr>
            <a:spLocks noChangeArrowheads="1"/>
          </p:cNvSpPr>
          <p:nvPr/>
        </p:nvSpPr>
        <p:spPr bwMode="auto">
          <a:xfrm>
            <a:off x="8848725" y="1697038"/>
            <a:ext cx="14288" cy="547687"/>
          </a:xfrm>
          <a:prstGeom prst="rect">
            <a:avLst/>
          </a:prstGeom>
          <a:solidFill>
            <a:srgbClr val="000000"/>
          </a:solidFill>
          <a:ln w="9525">
            <a:noFill/>
            <a:miter lim="800000"/>
            <a:headEnd/>
            <a:tailEnd/>
          </a:ln>
          <a:effectLst/>
        </p:spPr>
        <p:txBody>
          <a:bodyPr wrap="none" anchor="ctr"/>
          <a:lstStyle/>
          <a:p>
            <a:endParaRPr lang="en-US"/>
          </a:p>
        </p:txBody>
      </p:sp>
      <p:sp>
        <p:nvSpPr>
          <p:cNvPr id="14360" name="Rectangle 24"/>
          <p:cNvSpPr>
            <a:spLocks noChangeArrowheads="1"/>
          </p:cNvSpPr>
          <p:nvPr/>
        </p:nvSpPr>
        <p:spPr bwMode="auto">
          <a:xfrm>
            <a:off x="8877300" y="1697038"/>
            <a:ext cx="14288" cy="547687"/>
          </a:xfrm>
          <a:prstGeom prst="rect">
            <a:avLst/>
          </a:prstGeom>
          <a:solidFill>
            <a:srgbClr val="000000"/>
          </a:solidFill>
          <a:ln w="9525">
            <a:noFill/>
            <a:miter lim="800000"/>
            <a:headEnd/>
            <a:tailEnd/>
          </a:ln>
          <a:effectLst/>
        </p:spPr>
        <p:txBody>
          <a:bodyPr wrap="none" anchor="ctr"/>
          <a:lstStyle/>
          <a:p>
            <a:endParaRPr lang="en-US"/>
          </a:p>
        </p:txBody>
      </p:sp>
      <p:sp>
        <p:nvSpPr>
          <p:cNvPr id="14361" name="Rectangle 25"/>
          <p:cNvSpPr>
            <a:spLocks noChangeArrowheads="1"/>
          </p:cNvSpPr>
          <p:nvPr/>
        </p:nvSpPr>
        <p:spPr bwMode="auto">
          <a:xfrm>
            <a:off x="4560888" y="1697038"/>
            <a:ext cx="14287" cy="547687"/>
          </a:xfrm>
          <a:prstGeom prst="rect">
            <a:avLst/>
          </a:prstGeom>
          <a:solidFill>
            <a:srgbClr val="000000"/>
          </a:solidFill>
          <a:ln w="9525">
            <a:noFill/>
            <a:miter lim="800000"/>
            <a:headEnd/>
            <a:tailEnd/>
          </a:ln>
          <a:effectLst/>
        </p:spPr>
        <p:txBody>
          <a:bodyPr wrap="none" anchor="ctr"/>
          <a:lstStyle/>
          <a:p>
            <a:endParaRPr lang="en-US"/>
          </a:p>
        </p:txBody>
      </p:sp>
      <p:sp>
        <p:nvSpPr>
          <p:cNvPr id="14362" name="Rectangle 26"/>
          <p:cNvSpPr>
            <a:spLocks noChangeArrowheads="1"/>
          </p:cNvSpPr>
          <p:nvPr/>
        </p:nvSpPr>
        <p:spPr bwMode="auto">
          <a:xfrm rot="7500">
            <a:off x="4660900" y="1806575"/>
            <a:ext cx="1719263" cy="312738"/>
          </a:xfrm>
          <a:prstGeom prst="rect">
            <a:avLst/>
          </a:prstGeom>
          <a:noFill/>
          <a:ln w="9525">
            <a:noFill/>
            <a:miter lim="800000"/>
            <a:headEnd/>
            <a:tailEnd/>
          </a:ln>
          <a:effectLst/>
        </p:spPr>
        <p:txBody>
          <a:bodyPr wrap="none" lIns="0" tIns="0" rIns="0" bIns="0"/>
          <a:lstStyle/>
          <a:p>
            <a:r>
              <a:rPr lang="en-US" sz="2900">
                <a:solidFill>
                  <a:srgbClr val="000000"/>
                </a:solidFill>
                <a:latin typeface="Times New Roman" pitchFamily="18" charset="0"/>
              </a:rPr>
              <a:t>Encouraging</a:t>
            </a:r>
          </a:p>
        </p:txBody>
      </p:sp>
      <p:sp>
        <p:nvSpPr>
          <p:cNvPr id="14363" name="Rectangle 27"/>
          <p:cNvSpPr>
            <a:spLocks noChangeArrowheads="1"/>
          </p:cNvSpPr>
          <p:nvPr/>
        </p:nvSpPr>
        <p:spPr bwMode="auto">
          <a:xfrm>
            <a:off x="258763" y="2244725"/>
            <a:ext cx="14287" cy="563563"/>
          </a:xfrm>
          <a:prstGeom prst="rect">
            <a:avLst/>
          </a:prstGeom>
          <a:solidFill>
            <a:srgbClr val="000000"/>
          </a:solidFill>
          <a:ln w="9525">
            <a:noFill/>
            <a:miter lim="800000"/>
            <a:headEnd/>
            <a:tailEnd/>
          </a:ln>
          <a:effectLst/>
        </p:spPr>
        <p:txBody>
          <a:bodyPr wrap="none" anchor="ctr"/>
          <a:lstStyle/>
          <a:p>
            <a:endParaRPr lang="en-US"/>
          </a:p>
        </p:txBody>
      </p:sp>
      <p:sp>
        <p:nvSpPr>
          <p:cNvPr id="14364" name="Rectangle 28"/>
          <p:cNvSpPr>
            <a:spLocks noChangeArrowheads="1"/>
          </p:cNvSpPr>
          <p:nvPr/>
        </p:nvSpPr>
        <p:spPr bwMode="auto">
          <a:xfrm>
            <a:off x="228600" y="2244725"/>
            <a:ext cx="15875" cy="563563"/>
          </a:xfrm>
          <a:prstGeom prst="rect">
            <a:avLst/>
          </a:prstGeom>
          <a:solidFill>
            <a:srgbClr val="000000"/>
          </a:solidFill>
          <a:ln w="9525">
            <a:noFill/>
            <a:miter lim="800000"/>
            <a:headEnd/>
            <a:tailEnd/>
          </a:ln>
          <a:effectLst/>
        </p:spPr>
        <p:txBody>
          <a:bodyPr wrap="none" anchor="ctr"/>
          <a:lstStyle/>
          <a:p>
            <a:endParaRPr lang="en-US"/>
          </a:p>
        </p:txBody>
      </p:sp>
      <p:sp>
        <p:nvSpPr>
          <p:cNvPr id="14365" name="Rectangle 29"/>
          <p:cNvSpPr>
            <a:spLocks noChangeArrowheads="1"/>
          </p:cNvSpPr>
          <p:nvPr/>
        </p:nvSpPr>
        <p:spPr bwMode="auto">
          <a:xfrm>
            <a:off x="273050" y="2244725"/>
            <a:ext cx="4287838" cy="14288"/>
          </a:xfrm>
          <a:prstGeom prst="rect">
            <a:avLst/>
          </a:prstGeom>
          <a:solidFill>
            <a:srgbClr val="000000"/>
          </a:solidFill>
          <a:ln w="9525">
            <a:noFill/>
            <a:miter lim="800000"/>
            <a:headEnd/>
            <a:tailEnd/>
          </a:ln>
          <a:effectLst/>
        </p:spPr>
        <p:txBody>
          <a:bodyPr wrap="none" anchor="ctr"/>
          <a:lstStyle/>
          <a:p>
            <a:endParaRPr lang="en-US"/>
          </a:p>
        </p:txBody>
      </p:sp>
      <p:sp>
        <p:nvSpPr>
          <p:cNvPr id="14366" name="Rectangle 30"/>
          <p:cNvSpPr>
            <a:spLocks noChangeArrowheads="1"/>
          </p:cNvSpPr>
          <p:nvPr/>
        </p:nvSpPr>
        <p:spPr bwMode="auto">
          <a:xfrm rot="7500">
            <a:off x="360363" y="2355850"/>
            <a:ext cx="2700337" cy="312738"/>
          </a:xfrm>
          <a:prstGeom prst="rect">
            <a:avLst/>
          </a:prstGeom>
          <a:noFill/>
          <a:ln w="9525">
            <a:noFill/>
            <a:miter lim="800000"/>
            <a:headEnd/>
            <a:tailEnd/>
          </a:ln>
          <a:effectLst/>
        </p:spPr>
        <p:txBody>
          <a:bodyPr wrap="none" lIns="0" tIns="0" rIns="0" bIns="0"/>
          <a:lstStyle/>
          <a:p>
            <a:r>
              <a:rPr lang="en-US" sz="2900">
                <a:solidFill>
                  <a:srgbClr val="000000"/>
                </a:solidFill>
                <a:latin typeface="Times New Roman" pitchFamily="18" charset="0"/>
              </a:rPr>
              <a:t>Seeking Information</a:t>
            </a:r>
          </a:p>
        </p:txBody>
      </p:sp>
      <p:sp>
        <p:nvSpPr>
          <p:cNvPr id="14367" name="Rectangle 31"/>
          <p:cNvSpPr>
            <a:spLocks noChangeArrowheads="1"/>
          </p:cNvSpPr>
          <p:nvPr/>
        </p:nvSpPr>
        <p:spPr bwMode="auto">
          <a:xfrm>
            <a:off x="8848725" y="2244725"/>
            <a:ext cx="14288" cy="563563"/>
          </a:xfrm>
          <a:prstGeom prst="rect">
            <a:avLst/>
          </a:prstGeom>
          <a:solidFill>
            <a:srgbClr val="000000"/>
          </a:solidFill>
          <a:ln w="9525">
            <a:noFill/>
            <a:miter lim="800000"/>
            <a:headEnd/>
            <a:tailEnd/>
          </a:ln>
          <a:effectLst/>
        </p:spPr>
        <p:txBody>
          <a:bodyPr wrap="none" anchor="ctr"/>
          <a:lstStyle/>
          <a:p>
            <a:endParaRPr lang="en-US"/>
          </a:p>
        </p:txBody>
      </p:sp>
      <p:sp>
        <p:nvSpPr>
          <p:cNvPr id="14368" name="Rectangle 32"/>
          <p:cNvSpPr>
            <a:spLocks noChangeArrowheads="1"/>
          </p:cNvSpPr>
          <p:nvPr/>
        </p:nvSpPr>
        <p:spPr bwMode="auto">
          <a:xfrm>
            <a:off x="8877300" y="2244725"/>
            <a:ext cx="14288" cy="563563"/>
          </a:xfrm>
          <a:prstGeom prst="rect">
            <a:avLst/>
          </a:prstGeom>
          <a:solidFill>
            <a:srgbClr val="000000"/>
          </a:solidFill>
          <a:ln w="9525">
            <a:noFill/>
            <a:miter lim="800000"/>
            <a:headEnd/>
            <a:tailEnd/>
          </a:ln>
          <a:effectLst/>
        </p:spPr>
        <p:txBody>
          <a:bodyPr wrap="none" anchor="ctr"/>
          <a:lstStyle/>
          <a:p>
            <a:endParaRPr lang="en-US"/>
          </a:p>
        </p:txBody>
      </p:sp>
      <p:sp>
        <p:nvSpPr>
          <p:cNvPr id="14369" name="Rectangle 33"/>
          <p:cNvSpPr>
            <a:spLocks noChangeArrowheads="1"/>
          </p:cNvSpPr>
          <p:nvPr/>
        </p:nvSpPr>
        <p:spPr bwMode="auto">
          <a:xfrm>
            <a:off x="4560888" y="2244725"/>
            <a:ext cx="14287" cy="563563"/>
          </a:xfrm>
          <a:prstGeom prst="rect">
            <a:avLst/>
          </a:prstGeom>
          <a:solidFill>
            <a:srgbClr val="000000"/>
          </a:solidFill>
          <a:ln w="9525">
            <a:noFill/>
            <a:miter lim="800000"/>
            <a:headEnd/>
            <a:tailEnd/>
          </a:ln>
          <a:effectLst/>
        </p:spPr>
        <p:txBody>
          <a:bodyPr wrap="none" anchor="ctr"/>
          <a:lstStyle/>
          <a:p>
            <a:endParaRPr lang="en-US"/>
          </a:p>
        </p:txBody>
      </p:sp>
      <p:sp>
        <p:nvSpPr>
          <p:cNvPr id="14370" name="Rectangle 34"/>
          <p:cNvSpPr>
            <a:spLocks noChangeArrowheads="1"/>
          </p:cNvSpPr>
          <p:nvPr/>
        </p:nvSpPr>
        <p:spPr bwMode="auto">
          <a:xfrm>
            <a:off x="4560888" y="2244725"/>
            <a:ext cx="4287837" cy="14288"/>
          </a:xfrm>
          <a:prstGeom prst="rect">
            <a:avLst/>
          </a:prstGeom>
          <a:solidFill>
            <a:srgbClr val="000000"/>
          </a:solidFill>
          <a:ln w="9525">
            <a:noFill/>
            <a:miter lim="800000"/>
            <a:headEnd/>
            <a:tailEnd/>
          </a:ln>
          <a:effectLst/>
        </p:spPr>
        <p:txBody>
          <a:bodyPr wrap="none" anchor="ctr"/>
          <a:lstStyle/>
          <a:p>
            <a:endParaRPr lang="en-US"/>
          </a:p>
        </p:txBody>
      </p:sp>
      <p:sp>
        <p:nvSpPr>
          <p:cNvPr id="14371" name="Rectangle 35"/>
          <p:cNvSpPr>
            <a:spLocks noChangeArrowheads="1"/>
          </p:cNvSpPr>
          <p:nvPr/>
        </p:nvSpPr>
        <p:spPr bwMode="auto">
          <a:xfrm rot="7500">
            <a:off x="4660900" y="2381250"/>
            <a:ext cx="2686050" cy="287338"/>
          </a:xfrm>
          <a:prstGeom prst="rect">
            <a:avLst/>
          </a:prstGeom>
          <a:noFill/>
          <a:ln w="9525">
            <a:noFill/>
            <a:miter lim="800000"/>
            <a:headEnd/>
            <a:tailEnd/>
          </a:ln>
          <a:effectLst/>
        </p:spPr>
        <p:txBody>
          <a:bodyPr wrap="none" lIns="0" tIns="0" rIns="0" bIns="0"/>
          <a:lstStyle/>
          <a:p>
            <a:r>
              <a:rPr lang="en-US" sz="2900">
                <a:solidFill>
                  <a:srgbClr val="000000"/>
                </a:solidFill>
                <a:latin typeface="Times New Roman" pitchFamily="18" charset="0"/>
              </a:rPr>
              <a:t>Expressing Feelings</a:t>
            </a:r>
          </a:p>
        </p:txBody>
      </p:sp>
      <p:sp>
        <p:nvSpPr>
          <p:cNvPr id="14372" name="Rectangle 36"/>
          <p:cNvSpPr>
            <a:spLocks noChangeArrowheads="1"/>
          </p:cNvSpPr>
          <p:nvPr/>
        </p:nvSpPr>
        <p:spPr bwMode="auto">
          <a:xfrm>
            <a:off x="258763" y="2806700"/>
            <a:ext cx="14287" cy="547688"/>
          </a:xfrm>
          <a:prstGeom prst="rect">
            <a:avLst/>
          </a:prstGeom>
          <a:solidFill>
            <a:srgbClr val="000000"/>
          </a:solidFill>
          <a:ln w="9525">
            <a:noFill/>
            <a:miter lim="800000"/>
            <a:headEnd/>
            <a:tailEnd/>
          </a:ln>
          <a:effectLst/>
        </p:spPr>
        <p:txBody>
          <a:bodyPr wrap="none" anchor="ctr"/>
          <a:lstStyle/>
          <a:p>
            <a:endParaRPr lang="en-US"/>
          </a:p>
        </p:txBody>
      </p:sp>
      <p:sp>
        <p:nvSpPr>
          <p:cNvPr id="14373" name="Rectangle 37"/>
          <p:cNvSpPr>
            <a:spLocks noChangeArrowheads="1"/>
          </p:cNvSpPr>
          <p:nvPr/>
        </p:nvSpPr>
        <p:spPr bwMode="auto">
          <a:xfrm>
            <a:off x="228600" y="2806700"/>
            <a:ext cx="15875" cy="547688"/>
          </a:xfrm>
          <a:prstGeom prst="rect">
            <a:avLst/>
          </a:prstGeom>
          <a:solidFill>
            <a:srgbClr val="000000"/>
          </a:solidFill>
          <a:ln w="9525">
            <a:noFill/>
            <a:miter lim="800000"/>
            <a:headEnd/>
            <a:tailEnd/>
          </a:ln>
          <a:effectLst/>
        </p:spPr>
        <p:txBody>
          <a:bodyPr wrap="none" anchor="ctr"/>
          <a:lstStyle/>
          <a:p>
            <a:endParaRPr lang="en-US"/>
          </a:p>
        </p:txBody>
      </p:sp>
      <p:sp>
        <p:nvSpPr>
          <p:cNvPr id="14374" name="Rectangle 38"/>
          <p:cNvSpPr>
            <a:spLocks noChangeArrowheads="1"/>
          </p:cNvSpPr>
          <p:nvPr/>
        </p:nvSpPr>
        <p:spPr bwMode="auto">
          <a:xfrm>
            <a:off x="273050" y="2806700"/>
            <a:ext cx="4287838" cy="14288"/>
          </a:xfrm>
          <a:prstGeom prst="rect">
            <a:avLst/>
          </a:prstGeom>
          <a:solidFill>
            <a:srgbClr val="000000"/>
          </a:solidFill>
          <a:ln w="9525">
            <a:noFill/>
            <a:miter lim="800000"/>
            <a:headEnd/>
            <a:tailEnd/>
          </a:ln>
          <a:effectLst/>
        </p:spPr>
        <p:txBody>
          <a:bodyPr wrap="none" anchor="ctr"/>
          <a:lstStyle/>
          <a:p>
            <a:endParaRPr lang="en-US"/>
          </a:p>
        </p:txBody>
      </p:sp>
      <p:sp>
        <p:nvSpPr>
          <p:cNvPr id="14375" name="Rectangle 39"/>
          <p:cNvSpPr>
            <a:spLocks noChangeArrowheads="1"/>
          </p:cNvSpPr>
          <p:nvPr/>
        </p:nvSpPr>
        <p:spPr bwMode="auto">
          <a:xfrm rot="7500">
            <a:off x="331788" y="2943225"/>
            <a:ext cx="2598737" cy="287338"/>
          </a:xfrm>
          <a:prstGeom prst="rect">
            <a:avLst/>
          </a:prstGeom>
          <a:noFill/>
          <a:ln w="9525">
            <a:noFill/>
            <a:miter lim="800000"/>
            <a:headEnd/>
            <a:tailEnd/>
          </a:ln>
          <a:effectLst/>
        </p:spPr>
        <p:txBody>
          <a:bodyPr wrap="none" lIns="0" tIns="0" rIns="0" bIns="0"/>
          <a:lstStyle/>
          <a:p>
            <a:r>
              <a:rPr lang="en-US" sz="2900">
                <a:solidFill>
                  <a:srgbClr val="000000"/>
                </a:solidFill>
                <a:latin typeface="Times New Roman" pitchFamily="18" charset="0"/>
              </a:rPr>
              <a:t>Giving Information</a:t>
            </a:r>
          </a:p>
        </p:txBody>
      </p:sp>
      <p:sp>
        <p:nvSpPr>
          <p:cNvPr id="14376" name="Rectangle 40"/>
          <p:cNvSpPr>
            <a:spLocks noChangeArrowheads="1"/>
          </p:cNvSpPr>
          <p:nvPr/>
        </p:nvSpPr>
        <p:spPr bwMode="auto">
          <a:xfrm>
            <a:off x="8848725" y="2806700"/>
            <a:ext cx="14288" cy="547688"/>
          </a:xfrm>
          <a:prstGeom prst="rect">
            <a:avLst/>
          </a:prstGeom>
          <a:solidFill>
            <a:srgbClr val="000000"/>
          </a:solidFill>
          <a:ln w="9525">
            <a:noFill/>
            <a:miter lim="800000"/>
            <a:headEnd/>
            <a:tailEnd/>
          </a:ln>
          <a:effectLst/>
        </p:spPr>
        <p:txBody>
          <a:bodyPr wrap="none" anchor="ctr"/>
          <a:lstStyle/>
          <a:p>
            <a:endParaRPr lang="en-US"/>
          </a:p>
        </p:txBody>
      </p:sp>
      <p:sp>
        <p:nvSpPr>
          <p:cNvPr id="14377" name="Rectangle 41"/>
          <p:cNvSpPr>
            <a:spLocks noChangeArrowheads="1"/>
          </p:cNvSpPr>
          <p:nvPr/>
        </p:nvSpPr>
        <p:spPr bwMode="auto">
          <a:xfrm>
            <a:off x="8877300" y="2806700"/>
            <a:ext cx="14288" cy="547688"/>
          </a:xfrm>
          <a:prstGeom prst="rect">
            <a:avLst/>
          </a:prstGeom>
          <a:solidFill>
            <a:srgbClr val="000000"/>
          </a:solidFill>
          <a:ln w="9525">
            <a:noFill/>
            <a:miter lim="800000"/>
            <a:headEnd/>
            <a:tailEnd/>
          </a:ln>
          <a:effectLst/>
        </p:spPr>
        <p:txBody>
          <a:bodyPr wrap="none" anchor="ctr"/>
          <a:lstStyle/>
          <a:p>
            <a:endParaRPr lang="en-US"/>
          </a:p>
        </p:txBody>
      </p:sp>
      <p:sp>
        <p:nvSpPr>
          <p:cNvPr id="14378" name="Rectangle 42"/>
          <p:cNvSpPr>
            <a:spLocks noChangeArrowheads="1"/>
          </p:cNvSpPr>
          <p:nvPr/>
        </p:nvSpPr>
        <p:spPr bwMode="auto">
          <a:xfrm>
            <a:off x="4560888" y="2806700"/>
            <a:ext cx="14287" cy="547688"/>
          </a:xfrm>
          <a:prstGeom prst="rect">
            <a:avLst/>
          </a:prstGeom>
          <a:solidFill>
            <a:srgbClr val="000000"/>
          </a:solidFill>
          <a:ln w="9525">
            <a:noFill/>
            <a:miter lim="800000"/>
            <a:headEnd/>
            <a:tailEnd/>
          </a:ln>
          <a:effectLst/>
        </p:spPr>
        <p:txBody>
          <a:bodyPr wrap="none" anchor="ctr"/>
          <a:lstStyle/>
          <a:p>
            <a:endParaRPr lang="en-US"/>
          </a:p>
        </p:txBody>
      </p:sp>
      <p:sp>
        <p:nvSpPr>
          <p:cNvPr id="14379" name="Rectangle 43"/>
          <p:cNvSpPr>
            <a:spLocks noChangeArrowheads="1"/>
          </p:cNvSpPr>
          <p:nvPr/>
        </p:nvSpPr>
        <p:spPr bwMode="auto">
          <a:xfrm>
            <a:off x="4560888" y="2806700"/>
            <a:ext cx="4287837" cy="14288"/>
          </a:xfrm>
          <a:prstGeom prst="rect">
            <a:avLst/>
          </a:prstGeom>
          <a:solidFill>
            <a:srgbClr val="000000"/>
          </a:solidFill>
          <a:ln w="9525">
            <a:noFill/>
            <a:miter lim="800000"/>
            <a:headEnd/>
            <a:tailEnd/>
          </a:ln>
          <a:effectLst/>
        </p:spPr>
        <p:txBody>
          <a:bodyPr wrap="none" anchor="ctr"/>
          <a:lstStyle/>
          <a:p>
            <a:endParaRPr lang="en-US"/>
          </a:p>
        </p:txBody>
      </p:sp>
      <p:sp>
        <p:nvSpPr>
          <p:cNvPr id="14380" name="Rectangle 44"/>
          <p:cNvSpPr>
            <a:spLocks noChangeArrowheads="1"/>
          </p:cNvSpPr>
          <p:nvPr/>
        </p:nvSpPr>
        <p:spPr bwMode="auto">
          <a:xfrm rot="7500">
            <a:off x="4660900" y="2941638"/>
            <a:ext cx="1776413" cy="287337"/>
          </a:xfrm>
          <a:prstGeom prst="rect">
            <a:avLst/>
          </a:prstGeom>
          <a:noFill/>
          <a:ln w="9525">
            <a:noFill/>
            <a:miter lim="800000"/>
            <a:headEnd/>
            <a:tailEnd/>
          </a:ln>
          <a:effectLst/>
        </p:spPr>
        <p:txBody>
          <a:bodyPr wrap="none" lIns="0" tIns="0" rIns="0" bIns="0"/>
          <a:lstStyle/>
          <a:p>
            <a:r>
              <a:rPr lang="en-US" sz="2900">
                <a:solidFill>
                  <a:srgbClr val="000000"/>
                </a:solidFill>
                <a:latin typeface="Times New Roman" pitchFamily="18" charset="0"/>
              </a:rPr>
              <a:t>Harmonizing</a:t>
            </a:r>
          </a:p>
        </p:txBody>
      </p:sp>
      <p:sp>
        <p:nvSpPr>
          <p:cNvPr id="14381" name="Rectangle 45"/>
          <p:cNvSpPr>
            <a:spLocks noChangeArrowheads="1"/>
          </p:cNvSpPr>
          <p:nvPr/>
        </p:nvSpPr>
        <p:spPr bwMode="auto">
          <a:xfrm>
            <a:off x="258763" y="3354388"/>
            <a:ext cx="14287" cy="561975"/>
          </a:xfrm>
          <a:prstGeom prst="rect">
            <a:avLst/>
          </a:prstGeom>
          <a:solidFill>
            <a:srgbClr val="000000"/>
          </a:solidFill>
          <a:ln w="9525">
            <a:noFill/>
            <a:miter lim="800000"/>
            <a:headEnd/>
            <a:tailEnd/>
          </a:ln>
          <a:effectLst/>
        </p:spPr>
        <p:txBody>
          <a:bodyPr wrap="none" anchor="ctr"/>
          <a:lstStyle/>
          <a:p>
            <a:endParaRPr lang="en-US"/>
          </a:p>
        </p:txBody>
      </p:sp>
      <p:sp>
        <p:nvSpPr>
          <p:cNvPr id="14382" name="Rectangle 46"/>
          <p:cNvSpPr>
            <a:spLocks noChangeArrowheads="1"/>
          </p:cNvSpPr>
          <p:nvPr/>
        </p:nvSpPr>
        <p:spPr bwMode="auto">
          <a:xfrm>
            <a:off x="228600" y="3354388"/>
            <a:ext cx="15875" cy="561975"/>
          </a:xfrm>
          <a:prstGeom prst="rect">
            <a:avLst/>
          </a:prstGeom>
          <a:solidFill>
            <a:srgbClr val="000000"/>
          </a:solidFill>
          <a:ln w="9525">
            <a:noFill/>
            <a:miter lim="800000"/>
            <a:headEnd/>
            <a:tailEnd/>
          </a:ln>
          <a:effectLst/>
        </p:spPr>
        <p:txBody>
          <a:bodyPr wrap="none" anchor="ctr"/>
          <a:lstStyle/>
          <a:p>
            <a:endParaRPr lang="en-US"/>
          </a:p>
        </p:txBody>
      </p:sp>
      <p:sp>
        <p:nvSpPr>
          <p:cNvPr id="14383" name="Rectangle 47"/>
          <p:cNvSpPr>
            <a:spLocks noChangeArrowheads="1"/>
          </p:cNvSpPr>
          <p:nvPr/>
        </p:nvSpPr>
        <p:spPr bwMode="auto">
          <a:xfrm>
            <a:off x="273050" y="3354388"/>
            <a:ext cx="4287838" cy="15875"/>
          </a:xfrm>
          <a:prstGeom prst="rect">
            <a:avLst/>
          </a:prstGeom>
          <a:solidFill>
            <a:srgbClr val="000000"/>
          </a:solidFill>
          <a:ln w="9525">
            <a:noFill/>
            <a:miter lim="800000"/>
            <a:headEnd/>
            <a:tailEnd/>
          </a:ln>
          <a:effectLst/>
        </p:spPr>
        <p:txBody>
          <a:bodyPr wrap="none" anchor="ctr"/>
          <a:lstStyle/>
          <a:p>
            <a:endParaRPr lang="en-US"/>
          </a:p>
        </p:txBody>
      </p:sp>
      <p:sp>
        <p:nvSpPr>
          <p:cNvPr id="14384" name="Rectangle 48"/>
          <p:cNvSpPr>
            <a:spLocks noChangeArrowheads="1"/>
          </p:cNvSpPr>
          <p:nvPr/>
        </p:nvSpPr>
        <p:spPr bwMode="auto">
          <a:xfrm rot="7500">
            <a:off x="360363" y="3463925"/>
            <a:ext cx="2397125" cy="312738"/>
          </a:xfrm>
          <a:prstGeom prst="rect">
            <a:avLst/>
          </a:prstGeom>
          <a:noFill/>
          <a:ln w="9525">
            <a:noFill/>
            <a:miter lim="800000"/>
            <a:headEnd/>
            <a:tailEnd/>
          </a:ln>
          <a:effectLst/>
        </p:spPr>
        <p:txBody>
          <a:bodyPr wrap="none" lIns="0" tIns="0" rIns="0" bIns="0"/>
          <a:lstStyle/>
          <a:p>
            <a:r>
              <a:rPr lang="en-US" sz="2900">
                <a:solidFill>
                  <a:srgbClr val="000000"/>
                </a:solidFill>
                <a:latin typeface="Times New Roman" pitchFamily="18" charset="0"/>
              </a:rPr>
              <a:t>Seeking Opinions</a:t>
            </a:r>
          </a:p>
        </p:txBody>
      </p:sp>
      <p:sp>
        <p:nvSpPr>
          <p:cNvPr id="14385" name="Rectangle 49"/>
          <p:cNvSpPr>
            <a:spLocks noChangeArrowheads="1"/>
          </p:cNvSpPr>
          <p:nvPr/>
        </p:nvSpPr>
        <p:spPr bwMode="auto">
          <a:xfrm>
            <a:off x="8848725" y="3354388"/>
            <a:ext cx="14288" cy="561975"/>
          </a:xfrm>
          <a:prstGeom prst="rect">
            <a:avLst/>
          </a:prstGeom>
          <a:solidFill>
            <a:srgbClr val="000000"/>
          </a:solidFill>
          <a:ln w="9525">
            <a:noFill/>
            <a:miter lim="800000"/>
            <a:headEnd/>
            <a:tailEnd/>
          </a:ln>
          <a:effectLst/>
        </p:spPr>
        <p:txBody>
          <a:bodyPr wrap="none" anchor="ctr"/>
          <a:lstStyle/>
          <a:p>
            <a:endParaRPr lang="en-US"/>
          </a:p>
        </p:txBody>
      </p:sp>
      <p:sp>
        <p:nvSpPr>
          <p:cNvPr id="14386" name="Rectangle 50"/>
          <p:cNvSpPr>
            <a:spLocks noChangeArrowheads="1"/>
          </p:cNvSpPr>
          <p:nvPr/>
        </p:nvSpPr>
        <p:spPr bwMode="auto">
          <a:xfrm>
            <a:off x="8877300" y="3354388"/>
            <a:ext cx="14288" cy="561975"/>
          </a:xfrm>
          <a:prstGeom prst="rect">
            <a:avLst/>
          </a:prstGeom>
          <a:solidFill>
            <a:srgbClr val="000000"/>
          </a:solidFill>
          <a:ln w="9525">
            <a:noFill/>
            <a:miter lim="800000"/>
            <a:headEnd/>
            <a:tailEnd/>
          </a:ln>
          <a:effectLst/>
        </p:spPr>
        <p:txBody>
          <a:bodyPr wrap="none" anchor="ctr"/>
          <a:lstStyle/>
          <a:p>
            <a:endParaRPr lang="en-US"/>
          </a:p>
        </p:txBody>
      </p:sp>
      <p:sp>
        <p:nvSpPr>
          <p:cNvPr id="14387" name="Rectangle 51"/>
          <p:cNvSpPr>
            <a:spLocks noChangeArrowheads="1"/>
          </p:cNvSpPr>
          <p:nvPr/>
        </p:nvSpPr>
        <p:spPr bwMode="auto">
          <a:xfrm>
            <a:off x="4560888" y="3354388"/>
            <a:ext cx="14287" cy="561975"/>
          </a:xfrm>
          <a:prstGeom prst="rect">
            <a:avLst/>
          </a:prstGeom>
          <a:solidFill>
            <a:srgbClr val="000000"/>
          </a:solidFill>
          <a:ln w="9525">
            <a:noFill/>
            <a:miter lim="800000"/>
            <a:headEnd/>
            <a:tailEnd/>
          </a:ln>
          <a:effectLst/>
        </p:spPr>
        <p:txBody>
          <a:bodyPr wrap="none" anchor="ctr"/>
          <a:lstStyle/>
          <a:p>
            <a:endParaRPr lang="en-US"/>
          </a:p>
        </p:txBody>
      </p:sp>
      <p:sp>
        <p:nvSpPr>
          <p:cNvPr id="14388" name="Rectangle 52"/>
          <p:cNvSpPr>
            <a:spLocks noChangeArrowheads="1"/>
          </p:cNvSpPr>
          <p:nvPr/>
        </p:nvSpPr>
        <p:spPr bwMode="auto">
          <a:xfrm>
            <a:off x="4560888" y="3354388"/>
            <a:ext cx="4287837" cy="15875"/>
          </a:xfrm>
          <a:prstGeom prst="rect">
            <a:avLst/>
          </a:prstGeom>
          <a:solidFill>
            <a:srgbClr val="000000"/>
          </a:solidFill>
          <a:ln w="9525">
            <a:noFill/>
            <a:miter lim="800000"/>
            <a:headEnd/>
            <a:tailEnd/>
          </a:ln>
          <a:effectLst/>
        </p:spPr>
        <p:txBody>
          <a:bodyPr wrap="none" anchor="ctr"/>
          <a:lstStyle/>
          <a:p>
            <a:endParaRPr lang="en-US"/>
          </a:p>
        </p:txBody>
      </p:sp>
      <p:sp>
        <p:nvSpPr>
          <p:cNvPr id="14389" name="Rectangle 53"/>
          <p:cNvSpPr>
            <a:spLocks noChangeArrowheads="1"/>
          </p:cNvSpPr>
          <p:nvPr/>
        </p:nvSpPr>
        <p:spPr bwMode="auto">
          <a:xfrm rot="7500">
            <a:off x="4660900" y="3462338"/>
            <a:ext cx="2022475" cy="312737"/>
          </a:xfrm>
          <a:prstGeom prst="rect">
            <a:avLst/>
          </a:prstGeom>
          <a:noFill/>
          <a:ln w="9525">
            <a:noFill/>
            <a:miter lim="800000"/>
            <a:headEnd/>
            <a:tailEnd/>
          </a:ln>
          <a:effectLst/>
        </p:spPr>
        <p:txBody>
          <a:bodyPr wrap="none" lIns="0" tIns="0" rIns="0" bIns="0"/>
          <a:lstStyle/>
          <a:p>
            <a:r>
              <a:rPr lang="en-US" sz="2900">
                <a:solidFill>
                  <a:srgbClr val="000000"/>
                </a:solidFill>
                <a:latin typeface="Times New Roman" pitchFamily="18" charset="0"/>
              </a:rPr>
              <a:t>Compromising</a:t>
            </a:r>
          </a:p>
        </p:txBody>
      </p:sp>
      <p:sp>
        <p:nvSpPr>
          <p:cNvPr id="14390" name="Rectangle 54"/>
          <p:cNvSpPr>
            <a:spLocks noChangeArrowheads="1"/>
          </p:cNvSpPr>
          <p:nvPr/>
        </p:nvSpPr>
        <p:spPr bwMode="auto">
          <a:xfrm>
            <a:off x="258763" y="3914775"/>
            <a:ext cx="14287" cy="549275"/>
          </a:xfrm>
          <a:prstGeom prst="rect">
            <a:avLst/>
          </a:prstGeom>
          <a:solidFill>
            <a:srgbClr val="000000"/>
          </a:solidFill>
          <a:ln w="9525">
            <a:noFill/>
            <a:miter lim="800000"/>
            <a:headEnd/>
            <a:tailEnd/>
          </a:ln>
          <a:effectLst/>
        </p:spPr>
        <p:txBody>
          <a:bodyPr wrap="none" anchor="ctr"/>
          <a:lstStyle/>
          <a:p>
            <a:endParaRPr lang="en-US"/>
          </a:p>
        </p:txBody>
      </p:sp>
      <p:sp>
        <p:nvSpPr>
          <p:cNvPr id="14391" name="Rectangle 55"/>
          <p:cNvSpPr>
            <a:spLocks noChangeArrowheads="1"/>
          </p:cNvSpPr>
          <p:nvPr/>
        </p:nvSpPr>
        <p:spPr bwMode="auto">
          <a:xfrm>
            <a:off x="228600" y="3914775"/>
            <a:ext cx="15875" cy="549275"/>
          </a:xfrm>
          <a:prstGeom prst="rect">
            <a:avLst/>
          </a:prstGeom>
          <a:solidFill>
            <a:srgbClr val="000000"/>
          </a:solidFill>
          <a:ln w="9525">
            <a:noFill/>
            <a:miter lim="800000"/>
            <a:headEnd/>
            <a:tailEnd/>
          </a:ln>
          <a:effectLst/>
        </p:spPr>
        <p:txBody>
          <a:bodyPr wrap="none" anchor="ctr"/>
          <a:lstStyle/>
          <a:p>
            <a:endParaRPr lang="en-US"/>
          </a:p>
        </p:txBody>
      </p:sp>
      <p:sp>
        <p:nvSpPr>
          <p:cNvPr id="14392" name="Rectangle 56"/>
          <p:cNvSpPr>
            <a:spLocks noChangeArrowheads="1"/>
          </p:cNvSpPr>
          <p:nvPr/>
        </p:nvSpPr>
        <p:spPr bwMode="auto">
          <a:xfrm>
            <a:off x="273050" y="3914775"/>
            <a:ext cx="4287838" cy="15875"/>
          </a:xfrm>
          <a:prstGeom prst="rect">
            <a:avLst/>
          </a:prstGeom>
          <a:solidFill>
            <a:srgbClr val="000000"/>
          </a:solidFill>
          <a:ln w="9525">
            <a:noFill/>
            <a:miter lim="800000"/>
            <a:headEnd/>
            <a:tailEnd/>
          </a:ln>
          <a:effectLst/>
        </p:spPr>
        <p:txBody>
          <a:bodyPr wrap="none" anchor="ctr"/>
          <a:lstStyle/>
          <a:p>
            <a:endParaRPr lang="en-US"/>
          </a:p>
        </p:txBody>
      </p:sp>
      <p:sp>
        <p:nvSpPr>
          <p:cNvPr id="14393" name="Rectangle 57"/>
          <p:cNvSpPr>
            <a:spLocks noChangeArrowheads="1"/>
          </p:cNvSpPr>
          <p:nvPr/>
        </p:nvSpPr>
        <p:spPr bwMode="auto">
          <a:xfrm rot="7500">
            <a:off x="331788" y="4051300"/>
            <a:ext cx="2266950" cy="287338"/>
          </a:xfrm>
          <a:prstGeom prst="rect">
            <a:avLst/>
          </a:prstGeom>
          <a:noFill/>
          <a:ln w="9525">
            <a:noFill/>
            <a:miter lim="800000"/>
            <a:headEnd/>
            <a:tailEnd/>
          </a:ln>
          <a:effectLst/>
        </p:spPr>
        <p:txBody>
          <a:bodyPr wrap="none" lIns="0" tIns="0" rIns="0" bIns="0"/>
          <a:lstStyle/>
          <a:p>
            <a:r>
              <a:rPr lang="en-US" sz="2900">
                <a:solidFill>
                  <a:srgbClr val="000000"/>
                </a:solidFill>
                <a:latin typeface="Times New Roman" pitchFamily="18" charset="0"/>
              </a:rPr>
              <a:t>Giving Opinions</a:t>
            </a:r>
          </a:p>
        </p:txBody>
      </p:sp>
      <p:sp>
        <p:nvSpPr>
          <p:cNvPr id="14394" name="Rectangle 58"/>
          <p:cNvSpPr>
            <a:spLocks noChangeArrowheads="1"/>
          </p:cNvSpPr>
          <p:nvPr/>
        </p:nvSpPr>
        <p:spPr bwMode="auto">
          <a:xfrm>
            <a:off x="8848725" y="3914775"/>
            <a:ext cx="14288" cy="549275"/>
          </a:xfrm>
          <a:prstGeom prst="rect">
            <a:avLst/>
          </a:prstGeom>
          <a:solidFill>
            <a:srgbClr val="000000"/>
          </a:solidFill>
          <a:ln w="9525">
            <a:noFill/>
            <a:miter lim="800000"/>
            <a:headEnd/>
            <a:tailEnd/>
          </a:ln>
          <a:effectLst/>
        </p:spPr>
        <p:txBody>
          <a:bodyPr wrap="none" anchor="ctr"/>
          <a:lstStyle/>
          <a:p>
            <a:endParaRPr lang="en-US"/>
          </a:p>
        </p:txBody>
      </p:sp>
      <p:sp>
        <p:nvSpPr>
          <p:cNvPr id="14395" name="Rectangle 59"/>
          <p:cNvSpPr>
            <a:spLocks noChangeArrowheads="1"/>
          </p:cNvSpPr>
          <p:nvPr/>
        </p:nvSpPr>
        <p:spPr bwMode="auto">
          <a:xfrm>
            <a:off x="8877300" y="3914775"/>
            <a:ext cx="14288" cy="549275"/>
          </a:xfrm>
          <a:prstGeom prst="rect">
            <a:avLst/>
          </a:prstGeom>
          <a:solidFill>
            <a:srgbClr val="000000"/>
          </a:solidFill>
          <a:ln w="9525">
            <a:noFill/>
            <a:miter lim="800000"/>
            <a:headEnd/>
            <a:tailEnd/>
          </a:ln>
          <a:effectLst/>
        </p:spPr>
        <p:txBody>
          <a:bodyPr wrap="none" anchor="ctr"/>
          <a:lstStyle/>
          <a:p>
            <a:endParaRPr lang="en-US"/>
          </a:p>
        </p:txBody>
      </p:sp>
      <p:sp>
        <p:nvSpPr>
          <p:cNvPr id="14396" name="Rectangle 60"/>
          <p:cNvSpPr>
            <a:spLocks noChangeArrowheads="1"/>
          </p:cNvSpPr>
          <p:nvPr/>
        </p:nvSpPr>
        <p:spPr bwMode="auto">
          <a:xfrm>
            <a:off x="4560888" y="3914775"/>
            <a:ext cx="14287" cy="549275"/>
          </a:xfrm>
          <a:prstGeom prst="rect">
            <a:avLst/>
          </a:prstGeom>
          <a:solidFill>
            <a:srgbClr val="000000"/>
          </a:solidFill>
          <a:ln w="9525">
            <a:noFill/>
            <a:miter lim="800000"/>
            <a:headEnd/>
            <a:tailEnd/>
          </a:ln>
          <a:effectLst/>
        </p:spPr>
        <p:txBody>
          <a:bodyPr wrap="none" anchor="ctr"/>
          <a:lstStyle/>
          <a:p>
            <a:endParaRPr lang="en-US"/>
          </a:p>
        </p:txBody>
      </p:sp>
      <p:sp>
        <p:nvSpPr>
          <p:cNvPr id="14397" name="Rectangle 61"/>
          <p:cNvSpPr>
            <a:spLocks noChangeArrowheads="1"/>
          </p:cNvSpPr>
          <p:nvPr/>
        </p:nvSpPr>
        <p:spPr bwMode="auto">
          <a:xfrm>
            <a:off x="4560888" y="3914775"/>
            <a:ext cx="4287837" cy="15875"/>
          </a:xfrm>
          <a:prstGeom prst="rect">
            <a:avLst/>
          </a:prstGeom>
          <a:solidFill>
            <a:srgbClr val="000000"/>
          </a:solidFill>
          <a:ln w="9525">
            <a:noFill/>
            <a:miter lim="800000"/>
            <a:headEnd/>
            <a:tailEnd/>
          </a:ln>
          <a:effectLst/>
        </p:spPr>
        <p:txBody>
          <a:bodyPr wrap="none" anchor="ctr"/>
          <a:lstStyle/>
          <a:p>
            <a:endParaRPr lang="en-US"/>
          </a:p>
        </p:txBody>
      </p:sp>
      <p:sp>
        <p:nvSpPr>
          <p:cNvPr id="14398" name="Rectangle 62"/>
          <p:cNvSpPr>
            <a:spLocks noChangeArrowheads="1"/>
          </p:cNvSpPr>
          <p:nvPr/>
        </p:nvSpPr>
        <p:spPr bwMode="auto">
          <a:xfrm rot="7500">
            <a:off x="4572000" y="4038600"/>
            <a:ext cx="3927475" cy="287338"/>
          </a:xfrm>
          <a:prstGeom prst="rect">
            <a:avLst/>
          </a:prstGeom>
          <a:noFill/>
          <a:ln w="9525">
            <a:noFill/>
            <a:miter lim="800000"/>
            <a:headEnd/>
            <a:tailEnd/>
          </a:ln>
          <a:effectLst/>
        </p:spPr>
        <p:txBody>
          <a:bodyPr wrap="none" lIns="0" tIns="0" rIns="0" bIns="0"/>
          <a:lstStyle/>
          <a:p>
            <a:r>
              <a:rPr lang="en-US" sz="2900">
                <a:solidFill>
                  <a:srgbClr val="000000"/>
                </a:solidFill>
                <a:latin typeface="Times New Roman" pitchFamily="18" charset="0"/>
              </a:rPr>
              <a:t>Facilitating Communications</a:t>
            </a:r>
          </a:p>
        </p:txBody>
      </p:sp>
      <p:sp>
        <p:nvSpPr>
          <p:cNvPr id="14399" name="Rectangle 63"/>
          <p:cNvSpPr>
            <a:spLocks noChangeArrowheads="1"/>
          </p:cNvSpPr>
          <p:nvPr/>
        </p:nvSpPr>
        <p:spPr bwMode="auto">
          <a:xfrm>
            <a:off x="258763" y="4464050"/>
            <a:ext cx="14287" cy="561975"/>
          </a:xfrm>
          <a:prstGeom prst="rect">
            <a:avLst/>
          </a:prstGeom>
          <a:solidFill>
            <a:srgbClr val="000000"/>
          </a:solidFill>
          <a:ln w="9525">
            <a:noFill/>
            <a:miter lim="800000"/>
            <a:headEnd/>
            <a:tailEnd/>
          </a:ln>
          <a:effectLst/>
        </p:spPr>
        <p:txBody>
          <a:bodyPr wrap="none" anchor="ctr"/>
          <a:lstStyle/>
          <a:p>
            <a:endParaRPr lang="en-US"/>
          </a:p>
        </p:txBody>
      </p:sp>
      <p:sp>
        <p:nvSpPr>
          <p:cNvPr id="14400" name="Rectangle 64"/>
          <p:cNvSpPr>
            <a:spLocks noChangeArrowheads="1"/>
          </p:cNvSpPr>
          <p:nvPr/>
        </p:nvSpPr>
        <p:spPr bwMode="auto">
          <a:xfrm>
            <a:off x="228600" y="4464050"/>
            <a:ext cx="15875" cy="561975"/>
          </a:xfrm>
          <a:prstGeom prst="rect">
            <a:avLst/>
          </a:prstGeom>
          <a:solidFill>
            <a:srgbClr val="000000"/>
          </a:solidFill>
          <a:ln w="9525">
            <a:noFill/>
            <a:miter lim="800000"/>
            <a:headEnd/>
            <a:tailEnd/>
          </a:ln>
          <a:effectLst/>
        </p:spPr>
        <p:txBody>
          <a:bodyPr wrap="none" anchor="ctr"/>
          <a:lstStyle/>
          <a:p>
            <a:endParaRPr lang="en-US"/>
          </a:p>
        </p:txBody>
      </p:sp>
      <p:sp>
        <p:nvSpPr>
          <p:cNvPr id="14401" name="Rectangle 65"/>
          <p:cNvSpPr>
            <a:spLocks noChangeArrowheads="1"/>
          </p:cNvSpPr>
          <p:nvPr/>
        </p:nvSpPr>
        <p:spPr bwMode="auto">
          <a:xfrm>
            <a:off x="273050" y="4464050"/>
            <a:ext cx="4287838" cy="14288"/>
          </a:xfrm>
          <a:prstGeom prst="rect">
            <a:avLst/>
          </a:prstGeom>
          <a:solidFill>
            <a:srgbClr val="000000"/>
          </a:solidFill>
          <a:ln w="9525">
            <a:noFill/>
            <a:miter lim="800000"/>
            <a:headEnd/>
            <a:tailEnd/>
          </a:ln>
          <a:effectLst/>
        </p:spPr>
        <p:txBody>
          <a:bodyPr wrap="none" anchor="ctr"/>
          <a:lstStyle/>
          <a:p>
            <a:endParaRPr lang="en-US"/>
          </a:p>
        </p:txBody>
      </p:sp>
      <p:sp>
        <p:nvSpPr>
          <p:cNvPr id="14402" name="Rectangle 66"/>
          <p:cNvSpPr>
            <a:spLocks noChangeArrowheads="1"/>
          </p:cNvSpPr>
          <p:nvPr/>
        </p:nvSpPr>
        <p:spPr bwMode="auto">
          <a:xfrm rot="7500">
            <a:off x="331788" y="4572000"/>
            <a:ext cx="1357312" cy="312738"/>
          </a:xfrm>
          <a:prstGeom prst="rect">
            <a:avLst/>
          </a:prstGeom>
          <a:noFill/>
          <a:ln w="9525">
            <a:noFill/>
            <a:miter lim="800000"/>
            <a:headEnd/>
            <a:tailEnd/>
          </a:ln>
          <a:effectLst/>
        </p:spPr>
        <p:txBody>
          <a:bodyPr wrap="none" lIns="0" tIns="0" rIns="0" bIns="0"/>
          <a:lstStyle/>
          <a:p>
            <a:r>
              <a:rPr lang="en-US" sz="2900">
                <a:solidFill>
                  <a:srgbClr val="000000"/>
                </a:solidFill>
                <a:latin typeface="Times New Roman" pitchFamily="18" charset="0"/>
              </a:rPr>
              <a:t>Clarifying</a:t>
            </a:r>
          </a:p>
        </p:txBody>
      </p:sp>
      <p:sp>
        <p:nvSpPr>
          <p:cNvPr id="14403" name="Rectangle 67"/>
          <p:cNvSpPr>
            <a:spLocks noChangeArrowheads="1"/>
          </p:cNvSpPr>
          <p:nvPr/>
        </p:nvSpPr>
        <p:spPr bwMode="auto">
          <a:xfrm>
            <a:off x="8848725" y="4464050"/>
            <a:ext cx="14288" cy="561975"/>
          </a:xfrm>
          <a:prstGeom prst="rect">
            <a:avLst/>
          </a:prstGeom>
          <a:solidFill>
            <a:srgbClr val="000000"/>
          </a:solidFill>
          <a:ln w="9525">
            <a:noFill/>
            <a:miter lim="800000"/>
            <a:headEnd/>
            <a:tailEnd/>
          </a:ln>
          <a:effectLst/>
        </p:spPr>
        <p:txBody>
          <a:bodyPr wrap="none" anchor="ctr"/>
          <a:lstStyle/>
          <a:p>
            <a:endParaRPr lang="en-US"/>
          </a:p>
        </p:txBody>
      </p:sp>
      <p:sp>
        <p:nvSpPr>
          <p:cNvPr id="14404" name="Rectangle 68"/>
          <p:cNvSpPr>
            <a:spLocks noChangeArrowheads="1"/>
          </p:cNvSpPr>
          <p:nvPr/>
        </p:nvSpPr>
        <p:spPr bwMode="auto">
          <a:xfrm>
            <a:off x="8877300" y="4464050"/>
            <a:ext cx="14288" cy="561975"/>
          </a:xfrm>
          <a:prstGeom prst="rect">
            <a:avLst/>
          </a:prstGeom>
          <a:solidFill>
            <a:srgbClr val="000000"/>
          </a:solidFill>
          <a:ln w="9525">
            <a:noFill/>
            <a:miter lim="800000"/>
            <a:headEnd/>
            <a:tailEnd/>
          </a:ln>
          <a:effectLst/>
        </p:spPr>
        <p:txBody>
          <a:bodyPr wrap="none" anchor="ctr"/>
          <a:lstStyle/>
          <a:p>
            <a:endParaRPr lang="en-US"/>
          </a:p>
        </p:txBody>
      </p:sp>
      <p:sp>
        <p:nvSpPr>
          <p:cNvPr id="14405" name="Rectangle 69"/>
          <p:cNvSpPr>
            <a:spLocks noChangeArrowheads="1"/>
          </p:cNvSpPr>
          <p:nvPr/>
        </p:nvSpPr>
        <p:spPr bwMode="auto">
          <a:xfrm>
            <a:off x="4560888" y="4464050"/>
            <a:ext cx="14287" cy="561975"/>
          </a:xfrm>
          <a:prstGeom prst="rect">
            <a:avLst/>
          </a:prstGeom>
          <a:solidFill>
            <a:srgbClr val="000000"/>
          </a:solidFill>
          <a:ln w="9525">
            <a:noFill/>
            <a:miter lim="800000"/>
            <a:headEnd/>
            <a:tailEnd/>
          </a:ln>
          <a:effectLst/>
        </p:spPr>
        <p:txBody>
          <a:bodyPr wrap="none" anchor="ctr"/>
          <a:lstStyle/>
          <a:p>
            <a:endParaRPr lang="en-US"/>
          </a:p>
        </p:txBody>
      </p:sp>
      <p:sp>
        <p:nvSpPr>
          <p:cNvPr id="14406" name="Rectangle 70"/>
          <p:cNvSpPr>
            <a:spLocks noChangeArrowheads="1"/>
          </p:cNvSpPr>
          <p:nvPr/>
        </p:nvSpPr>
        <p:spPr bwMode="auto">
          <a:xfrm>
            <a:off x="4560888" y="4464050"/>
            <a:ext cx="4287837" cy="14288"/>
          </a:xfrm>
          <a:prstGeom prst="rect">
            <a:avLst/>
          </a:prstGeom>
          <a:solidFill>
            <a:srgbClr val="000000"/>
          </a:solidFill>
          <a:ln w="9525">
            <a:noFill/>
            <a:miter lim="800000"/>
            <a:headEnd/>
            <a:tailEnd/>
          </a:ln>
          <a:effectLst/>
        </p:spPr>
        <p:txBody>
          <a:bodyPr wrap="none" anchor="ctr"/>
          <a:lstStyle/>
          <a:p>
            <a:endParaRPr lang="en-US"/>
          </a:p>
        </p:txBody>
      </p:sp>
      <p:sp>
        <p:nvSpPr>
          <p:cNvPr id="14407" name="Rectangle 71"/>
          <p:cNvSpPr>
            <a:spLocks noChangeArrowheads="1"/>
          </p:cNvSpPr>
          <p:nvPr/>
        </p:nvSpPr>
        <p:spPr bwMode="auto">
          <a:xfrm rot="7500">
            <a:off x="4691063" y="4576763"/>
            <a:ext cx="3565525" cy="312737"/>
          </a:xfrm>
          <a:prstGeom prst="rect">
            <a:avLst/>
          </a:prstGeom>
          <a:noFill/>
          <a:ln w="9525">
            <a:noFill/>
            <a:miter lim="800000"/>
            <a:headEnd/>
            <a:tailEnd/>
          </a:ln>
          <a:effectLst/>
        </p:spPr>
        <p:txBody>
          <a:bodyPr wrap="none" lIns="0" tIns="0" rIns="0" bIns="0"/>
          <a:lstStyle/>
          <a:p>
            <a:r>
              <a:rPr lang="en-US" sz="2900">
                <a:solidFill>
                  <a:srgbClr val="000000"/>
                </a:solidFill>
                <a:latin typeface="Times New Roman" pitchFamily="18" charset="0"/>
              </a:rPr>
              <a:t>Setting Standards or Goals</a:t>
            </a:r>
          </a:p>
        </p:txBody>
      </p:sp>
      <p:sp>
        <p:nvSpPr>
          <p:cNvPr id="14408" name="Rectangle 72"/>
          <p:cNvSpPr>
            <a:spLocks noChangeArrowheads="1"/>
          </p:cNvSpPr>
          <p:nvPr/>
        </p:nvSpPr>
        <p:spPr bwMode="auto">
          <a:xfrm>
            <a:off x="258763" y="5026025"/>
            <a:ext cx="14287" cy="547688"/>
          </a:xfrm>
          <a:prstGeom prst="rect">
            <a:avLst/>
          </a:prstGeom>
          <a:solidFill>
            <a:srgbClr val="000000"/>
          </a:solidFill>
          <a:ln w="9525">
            <a:noFill/>
            <a:miter lim="800000"/>
            <a:headEnd/>
            <a:tailEnd/>
          </a:ln>
          <a:effectLst/>
        </p:spPr>
        <p:txBody>
          <a:bodyPr wrap="none" anchor="ctr"/>
          <a:lstStyle/>
          <a:p>
            <a:endParaRPr lang="en-US"/>
          </a:p>
        </p:txBody>
      </p:sp>
      <p:sp>
        <p:nvSpPr>
          <p:cNvPr id="14409" name="Rectangle 73"/>
          <p:cNvSpPr>
            <a:spLocks noChangeArrowheads="1"/>
          </p:cNvSpPr>
          <p:nvPr/>
        </p:nvSpPr>
        <p:spPr bwMode="auto">
          <a:xfrm>
            <a:off x="228600" y="5026025"/>
            <a:ext cx="15875" cy="547688"/>
          </a:xfrm>
          <a:prstGeom prst="rect">
            <a:avLst/>
          </a:prstGeom>
          <a:solidFill>
            <a:srgbClr val="000000"/>
          </a:solidFill>
          <a:ln w="9525">
            <a:noFill/>
            <a:miter lim="800000"/>
            <a:headEnd/>
            <a:tailEnd/>
          </a:ln>
          <a:effectLst/>
        </p:spPr>
        <p:txBody>
          <a:bodyPr wrap="none" anchor="ctr"/>
          <a:lstStyle/>
          <a:p>
            <a:endParaRPr lang="en-US"/>
          </a:p>
        </p:txBody>
      </p:sp>
      <p:sp>
        <p:nvSpPr>
          <p:cNvPr id="14410" name="Rectangle 74"/>
          <p:cNvSpPr>
            <a:spLocks noChangeArrowheads="1"/>
          </p:cNvSpPr>
          <p:nvPr/>
        </p:nvSpPr>
        <p:spPr bwMode="auto">
          <a:xfrm>
            <a:off x="273050" y="5026025"/>
            <a:ext cx="4287838" cy="14288"/>
          </a:xfrm>
          <a:prstGeom prst="rect">
            <a:avLst/>
          </a:prstGeom>
          <a:solidFill>
            <a:srgbClr val="000000"/>
          </a:solidFill>
          <a:ln w="9525">
            <a:noFill/>
            <a:miter lim="800000"/>
            <a:headEnd/>
            <a:tailEnd/>
          </a:ln>
          <a:effectLst/>
        </p:spPr>
        <p:txBody>
          <a:bodyPr wrap="none" anchor="ctr"/>
          <a:lstStyle/>
          <a:p>
            <a:endParaRPr lang="en-US"/>
          </a:p>
        </p:txBody>
      </p:sp>
      <p:sp>
        <p:nvSpPr>
          <p:cNvPr id="14411" name="Rectangle 75"/>
          <p:cNvSpPr>
            <a:spLocks noChangeArrowheads="1"/>
          </p:cNvSpPr>
          <p:nvPr/>
        </p:nvSpPr>
        <p:spPr bwMode="auto">
          <a:xfrm rot="7500">
            <a:off x="331788" y="5159375"/>
            <a:ext cx="1558925" cy="287338"/>
          </a:xfrm>
          <a:prstGeom prst="rect">
            <a:avLst/>
          </a:prstGeom>
          <a:noFill/>
          <a:ln w="9525">
            <a:noFill/>
            <a:miter lim="800000"/>
            <a:headEnd/>
            <a:tailEnd/>
          </a:ln>
          <a:effectLst/>
        </p:spPr>
        <p:txBody>
          <a:bodyPr wrap="none" lIns="0" tIns="0" rIns="0" bIns="0"/>
          <a:lstStyle/>
          <a:p>
            <a:r>
              <a:rPr lang="en-US" sz="2900">
                <a:solidFill>
                  <a:srgbClr val="000000"/>
                </a:solidFill>
                <a:latin typeface="Times New Roman" pitchFamily="18" charset="0"/>
              </a:rPr>
              <a:t>Elaborating</a:t>
            </a:r>
          </a:p>
        </p:txBody>
      </p:sp>
      <p:sp>
        <p:nvSpPr>
          <p:cNvPr id="14412" name="Rectangle 76"/>
          <p:cNvSpPr>
            <a:spLocks noChangeArrowheads="1"/>
          </p:cNvSpPr>
          <p:nvPr/>
        </p:nvSpPr>
        <p:spPr bwMode="auto">
          <a:xfrm>
            <a:off x="8848725" y="5026025"/>
            <a:ext cx="14288" cy="547688"/>
          </a:xfrm>
          <a:prstGeom prst="rect">
            <a:avLst/>
          </a:prstGeom>
          <a:solidFill>
            <a:srgbClr val="000000"/>
          </a:solidFill>
          <a:ln w="9525">
            <a:noFill/>
            <a:miter lim="800000"/>
            <a:headEnd/>
            <a:tailEnd/>
          </a:ln>
          <a:effectLst/>
        </p:spPr>
        <p:txBody>
          <a:bodyPr wrap="none" anchor="ctr"/>
          <a:lstStyle/>
          <a:p>
            <a:endParaRPr lang="en-US"/>
          </a:p>
        </p:txBody>
      </p:sp>
      <p:sp>
        <p:nvSpPr>
          <p:cNvPr id="14413" name="Rectangle 77"/>
          <p:cNvSpPr>
            <a:spLocks noChangeArrowheads="1"/>
          </p:cNvSpPr>
          <p:nvPr/>
        </p:nvSpPr>
        <p:spPr bwMode="auto">
          <a:xfrm>
            <a:off x="8877300" y="5026025"/>
            <a:ext cx="14288" cy="547688"/>
          </a:xfrm>
          <a:prstGeom prst="rect">
            <a:avLst/>
          </a:prstGeom>
          <a:solidFill>
            <a:srgbClr val="000000"/>
          </a:solidFill>
          <a:ln w="9525">
            <a:noFill/>
            <a:miter lim="800000"/>
            <a:headEnd/>
            <a:tailEnd/>
          </a:ln>
          <a:effectLst/>
        </p:spPr>
        <p:txBody>
          <a:bodyPr wrap="none" anchor="ctr"/>
          <a:lstStyle/>
          <a:p>
            <a:endParaRPr lang="en-US"/>
          </a:p>
        </p:txBody>
      </p:sp>
      <p:sp>
        <p:nvSpPr>
          <p:cNvPr id="14414" name="Rectangle 78"/>
          <p:cNvSpPr>
            <a:spLocks noChangeArrowheads="1"/>
          </p:cNvSpPr>
          <p:nvPr/>
        </p:nvSpPr>
        <p:spPr bwMode="auto">
          <a:xfrm>
            <a:off x="4560888" y="5026025"/>
            <a:ext cx="14287" cy="547688"/>
          </a:xfrm>
          <a:prstGeom prst="rect">
            <a:avLst/>
          </a:prstGeom>
          <a:solidFill>
            <a:srgbClr val="000000"/>
          </a:solidFill>
          <a:ln w="9525">
            <a:noFill/>
            <a:miter lim="800000"/>
            <a:headEnd/>
            <a:tailEnd/>
          </a:ln>
          <a:effectLst/>
        </p:spPr>
        <p:txBody>
          <a:bodyPr wrap="none" anchor="ctr"/>
          <a:lstStyle/>
          <a:p>
            <a:endParaRPr lang="en-US"/>
          </a:p>
        </p:txBody>
      </p:sp>
      <p:sp>
        <p:nvSpPr>
          <p:cNvPr id="14415" name="Rectangle 79"/>
          <p:cNvSpPr>
            <a:spLocks noChangeArrowheads="1"/>
          </p:cNvSpPr>
          <p:nvPr/>
        </p:nvSpPr>
        <p:spPr bwMode="auto">
          <a:xfrm>
            <a:off x="4560888" y="5026025"/>
            <a:ext cx="4287837" cy="14288"/>
          </a:xfrm>
          <a:prstGeom prst="rect">
            <a:avLst/>
          </a:prstGeom>
          <a:solidFill>
            <a:srgbClr val="000000"/>
          </a:solidFill>
          <a:ln w="9525">
            <a:noFill/>
            <a:miter lim="800000"/>
            <a:headEnd/>
            <a:tailEnd/>
          </a:ln>
          <a:effectLst/>
        </p:spPr>
        <p:txBody>
          <a:bodyPr wrap="none" anchor="ctr"/>
          <a:lstStyle/>
          <a:p>
            <a:endParaRPr lang="en-US"/>
          </a:p>
        </p:txBody>
      </p:sp>
      <p:sp>
        <p:nvSpPr>
          <p:cNvPr id="14416" name="Rectangle 80"/>
          <p:cNvSpPr>
            <a:spLocks noChangeArrowheads="1"/>
          </p:cNvSpPr>
          <p:nvPr/>
        </p:nvSpPr>
        <p:spPr bwMode="auto">
          <a:xfrm rot="7500">
            <a:off x="4660900" y="5162550"/>
            <a:ext cx="2614613" cy="287338"/>
          </a:xfrm>
          <a:prstGeom prst="rect">
            <a:avLst/>
          </a:prstGeom>
          <a:noFill/>
          <a:ln w="9525">
            <a:noFill/>
            <a:miter lim="800000"/>
            <a:headEnd/>
            <a:tailEnd/>
          </a:ln>
          <a:effectLst/>
        </p:spPr>
        <p:txBody>
          <a:bodyPr wrap="none" lIns="0" tIns="0" rIns="0" bIns="0"/>
          <a:lstStyle/>
          <a:p>
            <a:r>
              <a:rPr lang="en-US" sz="2900">
                <a:solidFill>
                  <a:srgbClr val="000000"/>
                </a:solidFill>
                <a:latin typeface="Times New Roman" pitchFamily="18" charset="0"/>
              </a:rPr>
              <a:t>Testing Agreement</a:t>
            </a:r>
          </a:p>
        </p:txBody>
      </p:sp>
      <p:sp>
        <p:nvSpPr>
          <p:cNvPr id="14417" name="Rectangle 81"/>
          <p:cNvSpPr>
            <a:spLocks noChangeArrowheads="1"/>
          </p:cNvSpPr>
          <p:nvPr/>
        </p:nvSpPr>
        <p:spPr bwMode="auto">
          <a:xfrm>
            <a:off x="258763" y="5573713"/>
            <a:ext cx="14287" cy="533400"/>
          </a:xfrm>
          <a:prstGeom prst="rect">
            <a:avLst/>
          </a:prstGeom>
          <a:solidFill>
            <a:srgbClr val="000000"/>
          </a:solidFill>
          <a:ln w="9525">
            <a:noFill/>
            <a:miter lim="800000"/>
            <a:headEnd/>
            <a:tailEnd/>
          </a:ln>
          <a:effectLst/>
        </p:spPr>
        <p:txBody>
          <a:bodyPr wrap="none" anchor="ctr"/>
          <a:lstStyle/>
          <a:p>
            <a:endParaRPr lang="en-US"/>
          </a:p>
        </p:txBody>
      </p:sp>
      <p:sp>
        <p:nvSpPr>
          <p:cNvPr id="14418" name="Rectangle 82"/>
          <p:cNvSpPr>
            <a:spLocks noChangeArrowheads="1"/>
          </p:cNvSpPr>
          <p:nvPr/>
        </p:nvSpPr>
        <p:spPr bwMode="auto">
          <a:xfrm>
            <a:off x="258763" y="6092825"/>
            <a:ext cx="4302125" cy="14288"/>
          </a:xfrm>
          <a:prstGeom prst="rect">
            <a:avLst/>
          </a:prstGeom>
          <a:solidFill>
            <a:srgbClr val="000000"/>
          </a:solidFill>
          <a:ln w="9525">
            <a:noFill/>
            <a:miter lim="800000"/>
            <a:headEnd/>
            <a:tailEnd/>
          </a:ln>
          <a:effectLst/>
        </p:spPr>
        <p:txBody>
          <a:bodyPr wrap="none" anchor="ctr"/>
          <a:lstStyle/>
          <a:p>
            <a:endParaRPr lang="en-US"/>
          </a:p>
        </p:txBody>
      </p:sp>
      <p:sp>
        <p:nvSpPr>
          <p:cNvPr id="14419" name="Rectangle 83"/>
          <p:cNvSpPr>
            <a:spLocks noChangeArrowheads="1"/>
          </p:cNvSpPr>
          <p:nvPr/>
        </p:nvSpPr>
        <p:spPr bwMode="auto">
          <a:xfrm>
            <a:off x="228600" y="5573713"/>
            <a:ext cx="15875" cy="561975"/>
          </a:xfrm>
          <a:prstGeom prst="rect">
            <a:avLst/>
          </a:prstGeom>
          <a:solidFill>
            <a:srgbClr val="000000"/>
          </a:solidFill>
          <a:ln w="9525">
            <a:noFill/>
            <a:miter lim="800000"/>
            <a:headEnd/>
            <a:tailEnd/>
          </a:ln>
          <a:effectLst/>
        </p:spPr>
        <p:txBody>
          <a:bodyPr wrap="none" anchor="ctr"/>
          <a:lstStyle/>
          <a:p>
            <a:endParaRPr lang="en-US"/>
          </a:p>
        </p:txBody>
      </p:sp>
      <p:sp>
        <p:nvSpPr>
          <p:cNvPr id="14420" name="Rectangle 84"/>
          <p:cNvSpPr>
            <a:spLocks noChangeArrowheads="1"/>
          </p:cNvSpPr>
          <p:nvPr/>
        </p:nvSpPr>
        <p:spPr bwMode="auto">
          <a:xfrm>
            <a:off x="228600" y="6121400"/>
            <a:ext cx="4332288" cy="14288"/>
          </a:xfrm>
          <a:prstGeom prst="rect">
            <a:avLst/>
          </a:prstGeom>
          <a:solidFill>
            <a:srgbClr val="000000"/>
          </a:solidFill>
          <a:ln w="9525">
            <a:noFill/>
            <a:miter lim="800000"/>
            <a:headEnd/>
            <a:tailEnd/>
          </a:ln>
          <a:effectLst/>
        </p:spPr>
        <p:txBody>
          <a:bodyPr wrap="none" anchor="ctr"/>
          <a:lstStyle/>
          <a:p>
            <a:endParaRPr lang="en-US"/>
          </a:p>
        </p:txBody>
      </p:sp>
      <p:sp>
        <p:nvSpPr>
          <p:cNvPr id="14421" name="Rectangle 85"/>
          <p:cNvSpPr>
            <a:spLocks noChangeArrowheads="1"/>
          </p:cNvSpPr>
          <p:nvPr/>
        </p:nvSpPr>
        <p:spPr bwMode="auto">
          <a:xfrm>
            <a:off x="273050" y="5573713"/>
            <a:ext cx="4287838" cy="14287"/>
          </a:xfrm>
          <a:prstGeom prst="rect">
            <a:avLst/>
          </a:prstGeom>
          <a:solidFill>
            <a:srgbClr val="000000"/>
          </a:solidFill>
          <a:ln w="9525">
            <a:noFill/>
            <a:miter lim="800000"/>
            <a:headEnd/>
            <a:tailEnd/>
          </a:ln>
          <a:effectLst/>
        </p:spPr>
        <p:txBody>
          <a:bodyPr wrap="none" anchor="ctr"/>
          <a:lstStyle/>
          <a:p>
            <a:endParaRPr lang="en-US"/>
          </a:p>
        </p:txBody>
      </p:sp>
      <p:sp>
        <p:nvSpPr>
          <p:cNvPr id="14422" name="Rectangle 86"/>
          <p:cNvSpPr>
            <a:spLocks noChangeArrowheads="1"/>
          </p:cNvSpPr>
          <p:nvPr/>
        </p:nvSpPr>
        <p:spPr bwMode="auto">
          <a:xfrm rot="7500">
            <a:off x="360363" y="5707063"/>
            <a:ext cx="1760537" cy="288925"/>
          </a:xfrm>
          <a:prstGeom prst="rect">
            <a:avLst/>
          </a:prstGeom>
          <a:noFill/>
          <a:ln w="9525">
            <a:noFill/>
            <a:miter lim="800000"/>
            <a:headEnd/>
            <a:tailEnd/>
          </a:ln>
          <a:effectLst/>
        </p:spPr>
        <p:txBody>
          <a:bodyPr wrap="none" lIns="0" tIns="0" rIns="0" bIns="0"/>
          <a:lstStyle/>
          <a:p>
            <a:r>
              <a:rPr lang="en-US" sz="2900">
                <a:solidFill>
                  <a:srgbClr val="000000"/>
                </a:solidFill>
                <a:latin typeface="Times New Roman" pitchFamily="18" charset="0"/>
              </a:rPr>
              <a:t>Summarizing</a:t>
            </a:r>
          </a:p>
        </p:txBody>
      </p:sp>
      <p:sp>
        <p:nvSpPr>
          <p:cNvPr id="14423" name="Rectangle 87"/>
          <p:cNvSpPr>
            <a:spLocks noChangeArrowheads="1"/>
          </p:cNvSpPr>
          <p:nvPr/>
        </p:nvSpPr>
        <p:spPr bwMode="auto">
          <a:xfrm>
            <a:off x="8848725" y="5573713"/>
            <a:ext cx="14288" cy="533400"/>
          </a:xfrm>
          <a:prstGeom prst="rect">
            <a:avLst/>
          </a:prstGeom>
          <a:solidFill>
            <a:srgbClr val="000000"/>
          </a:solidFill>
          <a:ln w="9525">
            <a:noFill/>
            <a:miter lim="800000"/>
            <a:headEnd/>
            <a:tailEnd/>
          </a:ln>
          <a:effectLst/>
        </p:spPr>
        <p:txBody>
          <a:bodyPr wrap="none" anchor="ctr"/>
          <a:lstStyle/>
          <a:p>
            <a:endParaRPr lang="en-US"/>
          </a:p>
        </p:txBody>
      </p:sp>
      <p:sp>
        <p:nvSpPr>
          <p:cNvPr id="14424" name="Rectangle 88"/>
          <p:cNvSpPr>
            <a:spLocks noChangeArrowheads="1"/>
          </p:cNvSpPr>
          <p:nvPr/>
        </p:nvSpPr>
        <p:spPr bwMode="auto">
          <a:xfrm>
            <a:off x="4560888" y="6092825"/>
            <a:ext cx="4302125" cy="14288"/>
          </a:xfrm>
          <a:prstGeom prst="rect">
            <a:avLst/>
          </a:prstGeom>
          <a:solidFill>
            <a:srgbClr val="000000"/>
          </a:solidFill>
          <a:ln w="9525">
            <a:noFill/>
            <a:miter lim="800000"/>
            <a:headEnd/>
            <a:tailEnd/>
          </a:ln>
          <a:effectLst/>
        </p:spPr>
        <p:txBody>
          <a:bodyPr wrap="none" anchor="ctr"/>
          <a:lstStyle/>
          <a:p>
            <a:endParaRPr lang="en-US"/>
          </a:p>
        </p:txBody>
      </p:sp>
      <p:sp>
        <p:nvSpPr>
          <p:cNvPr id="14425" name="Rectangle 89"/>
          <p:cNvSpPr>
            <a:spLocks noChangeArrowheads="1"/>
          </p:cNvSpPr>
          <p:nvPr/>
        </p:nvSpPr>
        <p:spPr bwMode="auto">
          <a:xfrm>
            <a:off x="8877300" y="5573713"/>
            <a:ext cx="14288" cy="561975"/>
          </a:xfrm>
          <a:prstGeom prst="rect">
            <a:avLst/>
          </a:prstGeom>
          <a:solidFill>
            <a:srgbClr val="000000"/>
          </a:solidFill>
          <a:ln w="9525">
            <a:noFill/>
            <a:miter lim="800000"/>
            <a:headEnd/>
            <a:tailEnd/>
          </a:ln>
          <a:effectLst/>
        </p:spPr>
        <p:txBody>
          <a:bodyPr wrap="none" anchor="ctr"/>
          <a:lstStyle/>
          <a:p>
            <a:endParaRPr lang="en-US"/>
          </a:p>
        </p:txBody>
      </p:sp>
      <p:sp>
        <p:nvSpPr>
          <p:cNvPr id="14426" name="Rectangle 90"/>
          <p:cNvSpPr>
            <a:spLocks noChangeArrowheads="1"/>
          </p:cNvSpPr>
          <p:nvPr/>
        </p:nvSpPr>
        <p:spPr bwMode="auto">
          <a:xfrm>
            <a:off x="4560888" y="6121400"/>
            <a:ext cx="4330700" cy="14288"/>
          </a:xfrm>
          <a:prstGeom prst="rect">
            <a:avLst/>
          </a:prstGeom>
          <a:solidFill>
            <a:srgbClr val="000000"/>
          </a:solidFill>
          <a:ln w="9525">
            <a:noFill/>
            <a:miter lim="800000"/>
            <a:headEnd/>
            <a:tailEnd/>
          </a:ln>
          <a:effectLst/>
        </p:spPr>
        <p:txBody>
          <a:bodyPr wrap="none" anchor="ctr"/>
          <a:lstStyle/>
          <a:p>
            <a:endParaRPr lang="en-US"/>
          </a:p>
        </p:txBody>
      </p:sp>
      <p:sp>
        <p:nvSpPr>
          <p:cNvPr id="14427" name="Rectangle 91"/>
          <p:cNvSpPr>
            <a:spLocks noChangeArrowheads="1"/>
          </p:cNvSpPr>
          <p:nvPr/>
        </p:nvSpPr>
        <p:spPr bwMode="auto">
          <a:xfrm>
            <a:off x="4560888" y="5573713"/>
            <a:ext cx="14287" cy="519112"/>
          </a:xfrm>
          <a:prstGeom prst="rect">
            <a:avLst/>
          </a:prstGeom>
          <a:solidFill>
            <a:srgbClr val="000000"/>
          </a:solidFill>
          <a:ln w="9525">
            <a:noFill/>
            <a:miter lim="800000"/>
            <a:headEnd/>
            <a:tailEnd/>
          </a:ln>
          <a:effectLst/>
        </p:spPr>
        <p:txBody>
          <a:bodyPr wrap="none" anchor="ctr"/>
          <a:lstStyle/>
          <a:p>
            <a:endParaRPr lang="en-US"/>
          </a:p>
        </p:txBody>
      </p:sp>
      <p:sp>
        <p:nvSpPr>
          <p:cNvPr id="14428" name="Rectangle 92"/>
          <p:cNvSpPr>
            <a:spLocks noChangeArrowheads="1"/>
          </p:cNvSpPr>
          <p:nvPr/>
        </p:nvSpPr>
        <p:spPr bwMode="auto">
          <a:xfrm>
            <a:off x="4560888" y="5573713"/>
            <a:ext cx="4287837" cy="14287"/>
          </a:xfrm>
          <a:prstGeom prst="rect">
            <a:avLst/>
          </a:prstGeom>
          <a:solidFill>
            <a:srgbClr val="000000"/>
          </a:solidFill>
          <a:ln w="9525">
            <a:noFill/>
            <a:miter lim="800000"/>
            <a:headEnd/>
            <a:tailEnd/>
          </a:ln>
          <a:effectLst/>
        </p:spPr>
        <p:txBody>
          <a:bodyPr wrap="none" anchor="ctr"/>
          <a:lstStyle/>
          <a:p>
            <a:endParaRPr lang="en-US"/>
          </a:p>
        </p:txBody>
      </p:sp>
      <p:sp>
        <p:nvSpPr>
          <p:cNvPr id="14429" name="Rectangle 93"/>
          <p:cNvSpPr>
            <a:spLocks noChangeArrowheads="1"/>
          </p:cNvSpPr>
          <p:nvPr/>
        </p:nvSpPr>
        <p:spPr bwMode="auto">
          <a:xfrm rot="7500">
            <a:off x="4689475" y="5707063"/>
            <a:ext cx="1343025" cy="287337"/>
          </a:xfrm>
          <a:prstGeom prst="rect">
            <a:avLst/>
          </a:prstGeom>
          <a:noFill/>
          <a:ln w="9525">
            <a:noFill/>
            <a:miter lim="800000"/>
            <a:headEnd/>
            <a:tailEnd/>
          </a:ln>
          <a:effectLst/>
        </p:spPr>
        <p:txBody>
          <a:bodyPr wrap="none" lIns="0" tIns="0" rIns="0" bIns="0"/>
          <a:lstStyle/>
          <a:p>
            <a:r>
              <a:rPr lang="en-US" sz="2900">
                <a:solidFill>
                  <a:srgbClr val="000000"/>
                </a:solidFill>
                <a:latin typeface="Times New Roman" pitchFamily="18" charset="0"/>
              </a:rPr>
              <a:t>Following</a:t>
            </a: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ChangeArrowheads="1"/>
          </p:cNvSpPr>
          <p:nvPr/>
        </p:nvSpPr>
        <p:spPr bwMode="auto">
          <a:xfrm>
            <a:off x="344488" y="446088"/>
            <a:ext cx="8720137" cy="869950"/>
          </a:xfrm>
          <a:prstGeom prst="rect">
            <a:avLst/>
          </a:prstGeom>
          <a:noFill/>
          <a:ln w="9525">
            <a:noFill/>
            <a:miter lim="800000"/>
            <a:headEnd/>
            <a:tailEnd/>
          </a:ln>
          <a:effectLst/>
        </p:spPr>
        <p:txBody>
          <a:bodyPr lIns="0" tIns="0" rIns="0" bIns="0"/>
          <a:lstStyle/>
          <a:p>
            <a:pPr algn="ctr"/>
            <a:r>
              <a:rPr lang="en-US" sz="3200">
                <a:solidFill>
                  <a:srgbClr val="000000"/>
                </a:solidFill>
                <a:latin typeface="Times New Roman" pitchFamily="18" charset="0"/>
              </a:rPr>
              <a:t>Group Processing</a:t>
            </a:r>
          </a:p>
          <a:p>
            <a:pPr algn="ctr"/>
            <a:r>
              <a:rPr lang="en-US" sz="3200">
                <a:solidFill>
                  <a:srgbClr val="000000"/>
                </a:solidFill>
                <a:latin typeface="Times New Roman" pitchFamily="18" charset="0"/>
              </a:rPr>
              <a:t> Plus/Delta Format  </a:t>
            </a:r>
          </a:p>
        </p:txBody>
      </p:sp>
      <p:sp>
        <p:nvSpPr>
          <p:cNvPr id="116739" name="Freeform 3"/>
          <p:cNvSpPr>
            <a:spLocks/>
          </p:cNvSpPr>
          <p:nvPr/>
        </p:nvSpPr>
        <p:spPr bwMode="auto">
          <a:xfrm>
            <a:off x="414338" y="2343150"/>
            <a:ext cx="8397875" cy="12700"/>
          </a:xfrm>
          <a:custGeom>
            <a:avLst/>
            <a:gdLst/>
            <a:ahLst/>
            <a:cxnLst>
              <a:cxn ang="0">
                <a:pos x="0" y="7"/>
              </a:cxn>
              <a:cxn ang="0">
                <a:pos x="5289" y="0"/>
              </a:cxn>
            </a:cxnLst>
            <a:rect l="0" t="0" r="r" b="b"/>
            <a:pathLst>
              <a:path w="5290" h="8">
                <a:moveTo>
                  <a:pt x="0" y="7"/>
                </a:moveTo>
                <a:lnTo>
                  <a:pt x="5289" y="0"/>
                </a:lnTo>
              </a:path>
            </a:pathLst>
          </a:custGeom>
          <a:noFill/>
          <a:ln w="50800" cap="rnd" cmpd="sng">
            <a:solidFill>
              <a:srgbClr val="000000"/>
            </a:solidFill>
            <a:prstDash val="solid"/>
            <a:round/>
            <a:headEnd type="none" w="sm" len="sm"/>
            <a:tailEnd type="none" w="sm" len="sm"/>
          </a:ln>
          <a:effectLst/>
        </p:spPr>
        <p:txBody>
          <a:bodyPr/>
          <a:lstStyle/>
          <a:p>
            <a:endParaRPr lang="en-US"/>
          </a:p>
        </p:txBody>
      </p:sp>
      <p:sp>
        <p:nvSpPr>
          <p:cNvPr id="116740" name="Freeform 4"/>
          <p:cNvSpPr>
            <a:spLocks/>
          </p:cNvSpPr>
          <p:nvPr/>
        </p:nvSpPr>
        <p:spPr bwMode="auto">
          <a:xfrm>
            <a:off x="4600575" y="1973263"/>
            <a:ext cx="12700" cy="4278312"/>
          </a:xfrm>
          <a:custGeom>
            <a:avLst/>
            <a:gdLst/>
            <a:ahLst/>
            <a:cxnLst>
              <a:cxn ang="0">
                <a:pos x="0" y="0"/>
              </a:cxn>
              <a:cxn ang="0">
                <a:pos x="7" y="2694"/>
              </a:cxn>
            </a:cxnLst>
            <a:rect l="0" t="0" r="r" b="b"/>
            <a:pathLst>
              <a:path w="8" h="2695">
                <a:moveTo>
                  <a:pt x="0" y="0"/>
                </a:moveTo>
                <a:lnTo>
                  <a:pt x="7" y="2694"/>
                </a:lnTo>
              </a:path>
            </a:pathLst>
          </a:custGeom>
          <a:noFill/>
          <a:ln w="50800" cap="rnd" cmpd="sng">
            <a:solidFill>
              <a:srgbClr val="000000"/>
            </a:solidFill>
            <a:prstDash val="solid"/>
            <a:round/>
            <a:headEnd type="none" w="sm" len="sm"/>
            <a:tailEnd type="none" w="sm" len="sm"/>
          </a:ln>
          <a:effectLst/>
        </p:spPr>
        <p:txBody>
          <a:bodyPr/>
          <a:lstStyle/>
          <a:p>
            <a:endParaRPr lang="en-US"/>
          </a:p>
        </p:txBody>
      </p:sp>
      <p:sp>
        <p:nvSpPr>
          <p:cNvPr id="116741" name="Rectangle 5"/>
          <p:cNvSpPr>
            <a:spLocks noChangeArrowheads="1"/>
          </p:cNvSpPr>
          <p:nvPr/>
        </p:nvSpPr>
        <p:spPr bwMode="auto">
          <a:xfrm>
            <a:off x="449263" y="1744663"/>
            <a:ext cx="3840162" cy="542925"/>
          </a:xfrm>
          <a:prstGeom prst="rect">
            <a:avLst/>
          </a:prstGeom>
          <a:noFill/>
          <a:ln w="9525">
            <a:noFill/>
            <a:miter lim="800000"/>
            <a:headEnd/>
            <a:tailEnd/>
          </a:ln>
          <a:effectLst/>
        </p:spPr>
        <p:txBody>
          <a:bodyPr lIns="0" tIns="0" rIns="0" bIns="0"/>
          <a:lstStyle/>
          <a:p>
            <a:pPr algn="ctr"/>
            <a:r>
              <a:rPr lang="en-US" sz="2000">
                <a:solidFill>
                  <a:srgbClr val="000000"/>
                </a:solidFill>
                <a:latin typeface="Times New Roman" pitchFamily="18" charset="0"/>
              </a:rPr>
              <a:t>Plus (+)</a:t>
            </a:r>
          </a:p>
          <a:p>
            <a:pPr algn="ctr"/>
            <a:r>
              <a:rPr lang="en-US" sz="2000">
                <a:solidFill>
                  <a:srgbClr val="000000"/>
                </a:solidFill>
                <a:latin typeface="Times New Roman" pitchFamily="18" charset="0"/>
              </a:rPr>
              <a:t>Things That Group Did Well</a:t>
            </a:r>
          </a:p>
        </p:txBody>
      </p:sp>
      <p:sp>
        <p:nvSpPr>
          <p:cNvPr id="116742" name="Rectangle 6"/>
          <p:cNvSpPr>
            <a:spLocks noChangeArrowheads="1"/>
          </p:cNvSpPr>
          <p:nvPr/>
        </p:nvSpPr>
        <p:spPr bwMode="auto">
          <a:xfrm>
            <a:off x="4727575" y="1698625"/>
            <a:ext cx="3840163" cy="544513"/>
          </a:xfrm>
          <a:prstGeom prst="rect">
            <a:avLst/>
          </a:prstGeom>
          <a:noFill/>
          <a:ln w="9525">
            <a:noFill/>
            <a:miter lim="800000"/>
            <a:headEnd/>
            <a:tailEnd/>
          </a:ln>
          <a:effectLst/>
        </p:spPr>
        <p:txBody>
          <a:bodyPr lIns="0" tIns="0" rIns="0" bIns="0"/>
          <a:lstStyle/>
          <a:p>
            <a:pPr algn="ctr"/>
            <a:r>
              <a:rPr lang="en-US" sz="2000">
                <a:solidFill>
                  <a:srgbClr val="000000"/>
                </a:solidFill>
                <a:latin typeface="Times New Roman" pitchFamily="18" charset="0"/>
              </a:rPr>
              <a:t>Delta (</a:t>
            </a:r>
            <a:r>
              <a:rPr lang="el-GR" sz="2000">
                <a:solidFill>
                  <a:srgbClr val="000000"/>
                </a:solidFill>
                <a:latin typeface="Times New Roman" pitchFamily="18" charset="0"/>
                <a:cs typeface="Times New Roman" pitchFamily="18" charset="0"/>
              </a:rPr>
              <a:t>Δ</a:t>
            </a:r>
            <a:r>
              <a:rPr lang="en-US" sz="2000">
                <a:solidFill>
                  <a:srgbClr val="000000"/>
                </a:solidFill>
                <a:latin typeface="Times New Roman" pitchFamily="18" charset="0"/>
                <a:cs typeface="Times New Roman" pitchFamily="18" charset="0"/>
              </a:rPr>
              <a:t>)</a:t>
            </a:r>
            <a:endParaRPr lang="el-GR" sz="2000">
              <a:solidFill>
                <a:srgbClr val="000000"/>
              </a:solidFill>
              <a:latin typeface="Times New Roman" pitchFamily="18" charset="0"/>
              <a:cs typeface="Times New Roman" pitchFamily="18" charset="0"/>
            </a:endParaRPr>
          </a:p>
          <a:p>
            <a:pPr algn="ctr"/>
            <a:r>
              <a:rPr lang="en-US" sz="2000">
                <a:solidFill>
                  <a:srgbClr val="000000"/>
                </a:solidFill>
                <a:latin typeface="Times New Roman" pitchFamily="18" charset="0"/>
              </a:rPr>
              <a:t>Things Group Could Improve</a:t>
            </a: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ChangeArrowheads="1"/>
          </p:cNvSpPr>
          <p:nvPr/>
        </p:nvSpPr>
        <p:spPr bwMode="auto">
          <a:xfrm>
            <a:off x="228600" y="685800"/>
            <a:ext cx="8774113" cy="5162550"/>
          </a:xfrm>
          <a:prstGeom prst="rect">
            <a:avLst/>
          </a:prstGeom>
          <a:noFill/>
          <a:ln w="9525">
            <a:noFill/>
            <a:miter lim="800000"/>
            <a:headEnd/>
            <a:tailEnd/>
          </a:ln>
          <a:effectLst/>
        </p:spPr>
        <p:txBody>
          <a:bodyPr lIns="0" tIns="0" rIns="0" bIns="0"/>
          <a:lstStyle/>
          <a:p>
            <a:pPr algn="ctr"/>
            <a:r>
              <a:rPr lang="en-US" sz="3600" b="1">
                <a:solidFill>
                  <a:srgbClr val="000000"/>
                </a:solidFill>
                <a:latin typeface="Times New Roman" pitchFamily="18" charset="0"/>
              </a:rPr>
              <a:t>Team Charter</a:t>
            </a:r>
            <a:endParaRPr lang="en-US" sz="3600">
              <a:solidFill>
                <a:srgbClr val="000000"/>
              </a:solidFill>
              <a:latin typeface="Times New Roman" pitchFamily="18" charset="0"/>
            </a:endParaRPr>
          </a:p>
          <a:p>
            <a:pPr>
              <a:buFontTx/>
              <a:buChar char="•"/>
            </a:pPr>
            <a:endParaRPr lang="en-US" sz="3600">
              <a:solidFill>
                <a:srgbClr val="000000"/>
              </a:solidFill>
              <a:latin typeface="Times New Roman" pitchFamily="18" charset="0"/>
            </a:endParaRPr>
          </a:p>
          <a:p>
            <a:pPr>
              <a:buFontTx/>
              <a:buChar char="•"/>
            </a:pPr>
            <a:r>
              <a:rPr lang="en-US" sz="3600">
                <a:solidFill>
                  <a:srgbClr val="000000"/>
                </a:solidFill>
                <a:latin typeface="Times New Roman" pitchFamily="18" charset="0"/>
              </a:rPr>
              <a:t>	Team name, membership, and roles</a:t>
            </a:r>
          </a:p>
          <a:p>
            <a:pPr>
              <a:buFontTx/>
              <a:buChar char="•"/>
            </a:pPr>
            <a:r>
              <a:rPr lang="en-US" sz="3600">
                <a:solidFill>
                  <a:srgbClr val="000000"/>
                </a:solidFill>
                <a:latin typeface="Times New Roman" pitchFamily="18" charset="0"/>
              </a:rPr>
              <a:t>	Team Mission Statement</a:t>
            </a:r>
          </a:p>
          <a:p>
            <a:pPr>
              <a:buFontTx/>
              <a:buChar char="•"/>
            </a:pPr>
            <a:r>
              <a:rPr lang="en-US" sz="3600">
                <a:solidFill>
                  <a:srgbClr val="000000"/>
                </a:solidFill>
                <a:latin typeface="Times New Roman" pitchFamily="18" charset="0"/>
              </a:rPr>
              <a:t>	Anticipated results (goals)</a:t>
            </a:r>
          </a:p>
          <a:p>
            <a:pPr>
              <a:buFontTx/>
              <a:buChar char="•"/>
            </a:pPr>
            <a:r>
              <a:rPr lang="en-US" sz="3600">
                <a:solidFill>
                  <a:srgbClr val="000000"/>
                </a:solidFill>
                <a:latin typeface="Times New Roman" pitchFamily="18" charset="0"/>
              </a:rPr>
              <a:t>	Specific tactical objectives</a:t>
            </a:r>
          </a:p>
          <a:p>
            <a:pPr>
              <a:buFontTx/>
              <a:buChar char="•"/>
            </a:pPr>
            <a:r>
              <a:rPr lang="en-US" sz="3600">
                <a:solidFill>
                  <a:srgbClr val="000000"/>
                </a:solidFill>
                <a:latin typeface="Times New Roman" pitchFamily="18" charset="0"/>
              </a:rPr>
              <a:t>	</a:t>
            </a:r>
            <a:r>
              <a:rPr lang="en-US" sz="3600" b="1">
                <a:solidFill>
                  <a:srgbClr val="000000"/>
                </a:solidFill>
                <a:latin typeface="Times New Roman" pitchFamily="18" charset="0"/>
              </a:rPr>
              <a:t>Ground rules/Guiding principles for 	team participation</a:t>
            </a:r>
          </a:p>
          <a:p>
            <a:pPr>
              <a:buFontTx/>
              <a:buChar char="•"/>
            </a:pPr>
            <a:r>
              <a:rPr lang="en-US" sz="3600">
                <a:solidFill>
                  <a:srgbClr val="000000"/>
                </a:solidFill>
                <a:latin typeface="Times New Roman" pitchFamily="18" charset="0"/>
              </a:rPr>
              <a:t>	Shared expectations/aspirations</a:t>
            </a: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ChangeArrowheads="1"/>
          </p:cNvSpPr>
          <p:nvPr/>
        </p:nvSpPr>
        <p:spPr bwMode="auto">
          <a:xfrm>
            <a:off x="381000" y="341313"/>
            <a:ext cx="8382000" cy="6097587"/>
          </a:xfrm>
          <a:prstGeom prst="rect">
            <a:avLst/>
          </a:prstGeom>
          <a:noFill/>
          <a:ln w="9525">
            <a:noFill/>
            <a:miter lim="800000"/>
            <a:headEnd/>
            <a:tailEnd/>
          </a:ln>
          <a:effectLst/>
        </p:spPr>
        <p:txBody>
          <a:bodyPr lIns="0" tIns="0" rIns="0" bIns="0"/>
          <a:lstStyle/>
          <a:p>
            <a:pPr algn="ctr"/>
            <a:r>
              <a:rPr lang="en-US" sz="1800" b="1">
                <a:solidFill>
                  <a:srgbClr val="000000"/>
                </a:solidFill>
                <a:latin typeface="Times New Roman" pitchFamily="18" charset="0"/>
              </a:rPr>
              <a:t>Code of Cooperation</a:t>
            </a:r>
            <a:endParaRPr lang="en-US" sz="1800">
              <a:solidFill>
                <a:srgbClr val="000000"/>
              </a:solidFill>
              <a:latin typeface="Times New Roman" pitchFamily="18" charset="0"/>
            </a:endParaRPr>
          </a:p>
          <a:p>
            <a:pPr algn="ctr"/>
            <a:endParaRPr lang="en-US" sz="1800">
              <a:solidFill>
                <a:srgbClr val="000000"/>
              </a:solidFill>
              <a:latin typeface="Times New Roman" pitchFamily="18" charset="0"/>
            </a:endParaRPr>
          </a:p>
          <a:p>
            <a:r>
              <a:rPr lang="en-US" sz="1800">
                <a:solidFill>
                  <a:srgbClr val="000000"/>
                </a:solidFill>
                <a:latin typeface="WP TypographicSymbols" pitchFamily="2" charset="0"/>
              </a:rPr>
              <a:t>•</a:t>
            </a:r>
            <a:r>
              <a:rPr lang="en-US" sz="1800">
                <a:solidFill>
                  <a:srgbClr val="000000"/>
                </a:solidFill>
                <a:latin typeface="Times New Roman" pitchFamily="18" charset="0"/>
              </a:rPr>
              <a:t>EVERY member is responsible for the team</a:t>
            </a:r>
            <a:r>
              <a:rPr lang="en-US" sz="1800">
                <a:solidFill>
                  <a:srgbClr val="000000"/>
                </a:solidFill>
                <a:latin typeface="WP TypographicSymbols" pitchFamily="2" charset="0"/>
              </a:rPr>
              <a:t>’</a:t>
            </a:r>
            <a:r>
              <a:rPr lang="en-US" sz="1800">
                <a:solidFill>
                  <a:srgbClr val="000000"/>
                </a:solidFill>
                <a:latin typeface="Times New Roman" pitchFamily="18" charset="0"/>
              </a:rPr>
              <a:t>s progress and success.</a:t>
            </a:r>
          </a:p>
          <a:p>
            <a:r>
              <a:rPr lang="en-US" sz="1800">
                <a:solidFill>
                  <a:srgbClr val="000000"/>
                </a:solidFill>
                <a:latin typeface="WP TypographicSymbols" pitchFamily="2" charset="0"/>
              </a:rPr>
              <a:t>•</a:t>
            </a:r>
            <a:r>
              <a:rPr lang="en-US" sz="1800">
                <a:solidFill>
                  <a:srgbClr val="000000"/>
                </a:solidFill>
                <a:latin typeface="Times New Roman" pitchFamily="18" charset="0"/>
              </a:rPr>
              <a:t>Attend all team meetings and be on time.</a:t>
            </a:r>
          </a:p>
          <a:p>
            <a:r>
              <a:rPr lang="en-US" sz="1800">
                <a:solidFill>
                  <a:srgbClr val="000000"/>
                </a:solidFill>
                <a:latin typeface="WP TypographicSymbols" pitchFamily="2" charset="0"/>
              </a:rPr>
              <a:t>•</a:t>
            </a:r>
            <a:r>
              <a:rPr lang="en-US" sz="1800">
                <a:solidFill>
                  <a:srgbClr val="000000"/>
                </a:solidFill>
                <a:latin typeface="Times New Roman" pitchFamily="18" charset="0"/>
              </a:rPr>
              <a:t>Come prepared.</a:t>
            </a:r>
          </a:p>
          <a:p>
            <a:r>
              <a:rPr lang="en-US" sz="1800">
                <a:solidFill>
                  <a:srgbClr val="000000"/>
                </a:solidFill>
                <a:latin typeface="WP TypographicSymbols" pitchFamily="2" charset="0"/>
              </a:rPr>
              <a:t>•</a:t>
            </a:r>
            <a:r>
              <a:rPr lang="en-US" sz="1800">
                <a:solidFill>
                  <a:srgbClr val="000000"/>
                </a:solidFill>
                <a:latin typeface="Times New Roman" pitchFamily="18" charset="0"/>
              </a:rPr>
              <a:t>Carry out assignments on schedule.</a:t>
            </a:r>
          </a:p>
          <a:p>
            <a:r>
              <a:rPr lang="en-US" sz="1800">
                <a:solidFill>
                  <a:srgbClr val="000000"/>
                </a:solidFill>
                <a:latin typeface="WP TypographicSymbols" pitchFamily="2" charset="0"/>
              </a:rPr>
              <a:t>•</a:t>
            </a:r>
            <a:r>
              <a:rPr lang="en-US" sz="1800">
                <a:solidFill>
                  <a:srgbClr val="000000"/>
                </a:solidFill>
                <a:latin typeface="Times New Roman" pitchFamily="18" charset="0"/>
              </a:rPr>
              <a:t>Listen to and show respect for the contributions of other members; be an active 	listener.</a:t>
            </a:r>
          </a:p>
          <a:p>
            <a:r>
              <a:rPr lang="en-US" sz="1800">
                <a:solidFill>
                  <a:srgbClr val="000000"/>
                </a:solidFill>
                <a:latin typeface="WP TypographicSymbols" pitchFamily="2" charset="0"/>
              </a:rPr>
              <a:t>•</a:t>
            </a:r>
            <a:r>
              <a:rPr lang="en-US" sz="1800">
                <a:solidFill>
                  <a:srgbClr val="000000"/>
                </a:solidFill>
                <a:latin typeface="Times New Roman" pitchFamily="18" charset="0"/>
              </a:rPr>
              <a:t>CONSTRUCTIVELY criticize ideas, not persons.</a:t>
            </a:r>
          </a:p>
          <a:p>
            <a:r>
              <a:rPr lang="en-US" sz="1800">
                <a:solidFill>
                  <a:srgbClr val="000000"/>
                </a:solidFill>
                <a:latin typeface="WP TypographicSymbols" pitchFamily="2" charset="0"/>
              </a:rPr>
              <a:t>•</a:t>
            </a:r>
            <a:r>
              <a:rPr lang="en-US" sz="1800">
                <a:solidFill>
                  <a:srgbClr val="000000"/>
                </a:solidFill>
                <a:latin typeface="Times New Roman" pitchFamily="18" charset="0"/>
              </a:rPr>
              <a:t>Resolve conflicts constructively,</a:t>
            </a:r>
          </a:p>
          <a:p>
            <a:r>
              <a:rPr lang="en-US" sz="1800">
                <a:solidFill>
                  <a:srgbClr val="000000"/>
                </a:solidFill>
                <a:latin typeface="WP TypographicSymbols" pitchFamily="2" charset="0"/>
              </a:rPr>
              <a:t>•</a:t>
            </a:r>
            <a:r>
              <a:rPr lang="en-US" sz="1800">
                <a:solidFill>
                  <a:srgbClr val="000000"/>
                </a:solidFill>
                <a:latin typeface="Times New Roman" pitchFamily="18" charset="0"/>
              </a:rPr>
              <a:t>Pay attention, avoid disruptive behavior.</a:t>
            </a:r>
          </a:p>
          <a:p>
            <a:r>
              <a:rPr lang="en-US" sz="1800">
                <a:solidFill>
                  <a:srgbClr val="000000"/>
                </a:solidFill>
                <a:latin typeface="WP TypographicSymbols" pitchFamily="2" charset="0"/>
              </a:rPr>
              <a:t>•</a:t>
            </a:r>
            <a:r>
              <a:rPr lang="en-US" sz="1800">
                <a:solidFill>
                  <a:srgbClr val="000000"/>
                </a:solidFill>
                <a:latin typeface="Times New Roman" pitchFamily="18" charset="0"/>
              </a:rPr>
              <a:t>Avoid disruptive side conversations.</a:t>
            </a:r>
          </a:p>
          <a:p>
            <a:r>
              <a:rPr lang="en-US" sz="1800">
                <a:solidFill>
                  <a:srgbClr val="000000"/>
                </a:solidFill>
                <a:latin typeface="WP TypographicSymbols" pitchFamily="2" charset="0"/>
              </a:rPr>
              <a:t>•</a:t>
            </a:r>
            <a:r>
              <a:rPr lang="en-US" sz="1800">
                <a:solidFill>
                  <a:srgbClr val="000000"/>
                </a:solidFill>
                <a:latin typeface="Times New Roman" pitchFamily="18" charset="0"/>
              </a:rPr>
              <a:t>Only one person speaks at a time.</a:t>
            </a:r>
          </a:p>
          <a:p>
            <a:r>
              <a:rPr lang="en-US" sz="1800">
                <a:solidFill>
                  <a:srgbClr val="000000"/>
                </a:solidFill>
                <a:latin typeface="WP TypographicSymbols" pitchFamily="2" charset="0"/>
              </a:rPr>
              <a:t>•</a:t>
            </a:r>
            <a:r>
              <a:rPr lang="en-US" sz="1800">
                <a:solidFill>
                  <a:srgbClr val="000000"/>
                </a:solidFill>
                <a:latin typeface="Times New Roman" pitchFamily="18" charset="0"/>
              </a:rPr>
              <a:t>Everyone participates, no one dominates.</a:t>
            </a:r>
          </a:p>
          <a:p>
            <a:r>
              <a:rPr lang="en-US" sz="1800">
                <a:solidFill>
                  <a:srgbClr val="000000"/>
                </a:solidFill>
                <a:latin typeface="WP TypographicSymbols" pitchFamily="2" charset="0"/>
              </a:rPr>
              <a:t>•</a:t>
            </a:r>
            <a:r>
              <a:rPr lang="en-US" sz="1800">
                <a:solidFill>
                  <a:srgbClr val="000000"/>
                </a:solidFill>
                <a:latin typeface="Times New Roman" pitchFamily="18" charset="0"/>
              </a:rPr>
              <a:t>Be succinct, avoid long anecdotes and examples.</a:t>
            </a:r>
          </a:p>
          <a:p>
            <a:r>
              <a:rPr lang="en-US" sz="1800">
                <a:solidFill>
                  <a:srgbClr val="000000"/>
                </a:solidFill>
                <a:latin typeface="WP TypographicSymbols" pitchFamily="2" charset="0"/>
              </a:rPr>
              <a:t>•</a:t>
            </a:r>
            <a:r>
              <a:rPr lang="en-US" sz="1800">
                <a:solidFill>
                  <a:srgbClr val="000000"/>
                </a:solidFill>
                <a:latin typeface="Times New Roman" pitchFamily="18" charset="0"/>
              </a:rPr>
              <a:t>No rank in the room.</a:t>
            </a:r>
          </a:p>
          <a:p>
            <a:r>
              <a:rPr lang="en-US" sz="1800">
                <a:solidFill>
                  <a:srgbClr val="000000"/>
                </a:solidFill>
                <a:latin typeface="WP TypographicSymbols" pitchFamily="2" charset="0"/>
              </a:rPr>
              <a:t>•</a:t>
            </a:r>
            <a:r>
              <a:rPr lang="en-US" sz="1800">
                <a:solidFill>
                  <a:srgbClr val="000000"/>
                </a:solidFill>
                <a:latin typeface="Times New Roman" pitchFamily="18" charset="0"/>
              </a:rPr>
              <a:t>Respect those not present.</a:t>
            </a:r>
          </a:p>
          <a:p>
            <a:r>
              <a:rPr lang="en-US" sz="1800">
                <a:solidFill>
                  <a:srgbClr val="000000"/>
                </a:solidFill>
                <a:latin typeface="WP TypographicSymbols" pitchFamily="2" charset="0"/>
              </a:rPr>
              <a:t>•</a:t>
            </a:r>
            <a:r>
              <a:rPr lang="en-US" sz="1800">
                <a:solidFill>
                  <a:srgbClr val="000000"/>
                </a:solidFill>
                <a:latin typeface="Times New Roman" pitchFamily="18" charset="0"/>
              </a:rPr>
              <a:t>Ask questions when you do not understand.</a:t>
            </a:r>
          </a:p>
          <a:p>
            <a:r>
              <a:rPr lang="en-US" sz="1800">
                <a:solidFill>
                  <a:srgbClr val="000000"/>
                </a:solidFill>
                <a:latin typeface="WP TypographicSymbols" pitchFamily="2" charset="0"/>
              </a:rPr>
              <a:t>•</a:t>
            </a:r>
            <a:r>
              <a:rPr lang="en-US" sz="1800">
                <a:solidFill>
                  <a:srgbClr val="000000"/>
                </a:solidFill>
                <a:latin typeface="Times New Roman" pitchFamily="18" charset="0"/>
              </a:rPr>
              <a:t>Attend to your personal comfort needs at any time but minimize team disruption.</a:t>
            </a:r>
          </a:p>
          <a:p>
            <a:r>
              <a:rPr lang="en-US" sz="1800">
                <a:solidFill>
                  <a:srgbClr val="000000"/>
                </a:solidFill>
                <a:latin typeface="WP TypographicSymbols" pitchFamily="2" charset="0"/>
              </a:rPr>
              <a:t>•</a:t>
            </a:r>
            <a:r>
              <a:rPr lang="en-US" sz="1800">
                <a:solidFill>
                  <a:srgbClr val="000000"/>
                </a:solidFill>
                <a:latin typeface="Times New Roman" pitchFamily="18" charset="0"/>
              </a:rPr>
              <a:t>HAVE FUN!!</a:t>
            </a:r>
          </a:p>
          <a:p>
            <a:r>
              <a:rPr lang="en-US" sz="1800">
                <a:solidFill>
                  <a:srgbClr val="000000"/>
                </a:solidFill>
                <a:latin typeface="WP TypographicSymbols" pitchFamily="2" charset="0"/>
              </a:rPr>
              <a:t>•</a:t>
            </a:r>
            <a:r>
              <a:rPr lang="en-US" sz="1800">
                <a:solidFill>
                  <a:srgbClr val="000000"/>
                </a:solidFill>
                <a:latin typeface="Times New Roman" pitchFamily="18" charset="0"/>
              </a:rPr>
              <a:t>?</a:t>
            </a:r>
            <a:endParaRPr lang="en-US" sz="1000">
              <a:solidFill>
                <a:srgbClr val="000000"/>
              </a:solidFill>
              <a:latin typeface="Times New Roman" pitchFamily="18" charset="0"/>
            </a:endParaRPr>
          </a:p>
          <a:p>
            <a:endParaRPr lang="en-US" sz="1000">
              <a:solidFill>
                <a:srgbClr val="000000"/>
              </a:solidFill>
              <a:latin typeface="Times New Roman" pitchFamily="18" charset="0"/>
            </a:endParaRPr>
          </a:p>
          <a:p>
            <a:r>
              <a:rPr lang="en-US" sz="1600">
                <a:solidFill>
                  <a:srgbClr val="000000"/>
                </a:solidFill>
                <a:latin typeface="Times New Roman" pitchFamily="18" charset="0"/>
              </a:rPr>
              <a:t>Adapted from Boeing Aircraft Group Team Member Training Manual</a:t>
            </a: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fld id="{BFDF4C53-3324-40C3-9417-AAC24946D1A8}" type="slidenum">
              <a:rPr lang="en-US"/>
              <a:pPr/>
              <a:t>2</a:t>
            </a:fld>
            <a:endParaRPr lang="en-US" dirty="0"/>
          </a:p>
        </p:txBody>
      </p:sp>
      <p:sp>
        <p:nvSpPr>
          <p:cNvPr id="120834" name="Rectangle 2"/>
          <p:cNvSpPr>
            <a:spLocks noGrp="1" noChangeArrowheads="1"/>
          </p:cNvSpPr>
          <p:nvPr>
            <p:ph type="title"/>
          </p:nvPr>
        </p:nvSpPr>
        <p:spPr>
          <a:xfrm>
            <a:off x="685800" y="0"/>
            <a:ext cx="7772400" cy="1143000"/>
          </a:xfrm>
        </p:spPr>
        <p:txBody>
          <a:bodyPr/>
          <a:lstStyle/>
          <a:p>
            <a:r>
              <a:rPr lang="en-US" sz="4000" dirty="0" smtClean="0"/>
              <a:t>Session Overview</a:t>
            </a:r>
            <a:endParaRPr lang="en-US" sz="4000" dirty="0"/>
          </a:p>
        </p:txBody>
      </p:sp>
      <p:sp>
        <p:nvSpPr>
          <p:cNvPr id="120835" name="Rectangle 3"/>
          <p:cNvSpPr>
            <a:spLocks noGrp="1" noChangeArrowheads="1"/>
          </p:cNvSpPr>
          <p:nvPr>
            <p:ph type="body" idx="1"/>
          </p:nvPr>
        </p:nvSpPr>
        <p:spPr>
          <a:xfrm>
            <a:off x="152400" y="1066800"/>
            <a:ext cx="8839200" cy="5029200"/>
          </a:xfrm>
        </p:spPr>
        <p:txBody>
          <a:bodyPr/>
          <a:lstStyle/>
          <a:p>
            <a:r>
              <a:rPr lang="en-US" dirty="0" smtClean="0"/>
              <a:t>Organizing and Managing Project </a:t>
            </a:r>
            <a:r>
              <a:rPr lang="en-US" dirty="0"/>
              <a:t>Teams – Teamwork and Leadership &amp; Leading </a:t>
            </a:r>
            <a:r>
              <a:rPr lang="en-US" dirty="0" smtClean="0"/>
              <a:t>Learning</a:t>
            </a:r>
          </a:p>
          <a:p>
            <a:r>
              <a:rPr lang="en-US" dirty="0" smtClean="0"/>
              <a:t>Supplemental</a:t>
            </a:r>
            <a:endParaRPr lang="en-US" dirty="0"/>
          </a:p>
          <a:p>
            <a:pPr lvl="1"/>
            <a:r>
              <a:rPr lang="en-US" dirty="0"/>
              <a:t>Decision Making in a Team </a:t>
            </a:r>
            <a:r>
              <a:rPr lang="en-US" dirty="0" smtClean="0"/>
              <a:t>Environment</a:t>
            </a:r>
          </a:p>
          <a:p>
            <a:pPr lvl="1"/>
            <a:r>
              <a:rPr lang="en-US" dirty="0" smtClean="0"/>
              <a:t>Managing Conflict in a Team Environment</a:t>
            </a:r>
          </a:p>
          <a:p>
            <a:pPr lvl="1"/>
            <a:r>
              <a:rPr lang="en-US" dirty="0" smtClean="0"/>
              <a:t>Innovation in a Team Environment</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2"/>
          <p:cNvSpPr>
            <a:spLocks noGrp="1"/>
          </p:cNvSpPr>
          <p:nvPr>
            <p:ph type="ftr" sz="quarter" idx="11"/>
          </p:nvPr>
        </p:nvSpPr>
        <p:spPr/>
        <p:txBody>
          <a:bodyPr/>
          <a:lstStyle/>
          <a:p>
            <a:fld id="{D554B3B9-AA11-452A-BDD8-C0A44940E682}" type="slidenum">
              <a:rPr lang="en-US"/>
              <a:pPr/>
              <a:t>20</a:t>
            </a:fld>
            <a:endParaRPr lang="en-US"/>
          </a:p>
        </p:txBody>
      </p:sp>
      <p:sp>
        <p:nvSpPr>
          <p:cNvPr id="18434" name="Text Box 2"/>
          <p:cNvSpPr txBox="1">
            <a:spLocks noChangeArrowheads="1"/>
          </p:cNvSpPr>
          <p:nvPr/>
        </p:nvSpPr>
        <p:spPr bwMode="auto">
          <a:xfrm>
            <a:off x="136525" y="346075"/>
            <a:ext cx="8550275" cy="457200"/>
          </a:xfrm>
          <a:prstGeom prst="rect">
            <a:avLst/>
          </a:prstGeom>
          <a:noFill/>
          <a:ln w="12700">
            <a:noFill/>
            <a:miter lim="800000"/>
            <a:headEnd type="none" w="sm" len="sm"/>
            <a:tailEnd type="none" w="sm" len="sm"/>
          </a:ln>
          <a:effectLst/>
        </p:spPr>
        <p:txBody>
          <a:bodyPr>
            <a:spAutoFit/>
          </a:bodyPr>
          <a:lstStyle/>
          <a:p>
            <a:endParaRPr lang="en-US">
              <a:latin typeface="Times New Roman" pitchFamily="18" charset="0"/>
            </a:endParaRPr>
          </a:p>
        </p:txBody>
      </p:sp>
      <p:sp>
        <p:nvSpPr>
          <p:cNvPr id="18435" name="Text Box 3"/>
          <p:cNvSpPr txBox="1">
            <a:spLocks noChangeArrowheads="1"/>
          </p:cNvSpPr>
          <p:nvPr/>
        </p:nvSpPr>
        <p:spPr bwMode="auto">
          <a:xfrm>
            <a:off x="136525" y="117475"/>
            <a:ext cx="8550275" cy="6664325"/>
          </a:xfrm>
          <a:prstGeom prst="rect">
            <a:avLst/>
          </a:prstGeom>
          <a:noFill/>
          <a:ln w="12700">
            <a:noFill/>
            <a:miter lim="800000"/>
            <a:headEnd type="none" w="sm" len="sm"/>
            <a:tailEnd type="none" w="sm" len="sm"/>
          </a:ln>
          <a:effectLst/>
        </p:spPr>
        <p:txBody>
          <a:bodyPr>
            <a:spAutoFit/>
          </a:bodyPr>
          <a:lstStyle/>
          <a:p>
            <a:pPr algn="ctr"/>
            <a:r>
              <a:rPr lang="en-US">
                <a:latin typeface="Times New Roman" pitchFamily="18" charset="0"/>
              </a:rPr>
              <a:t>Ten Commandments: An Affective Code of Cooperation</a:t>
            </a:r>
          </a:p>
          <a:p>
            <a:endParaRPr lang="en-US">
              <a:latin typeface="Times New Roman" pitchFamily="18" charset="0"/>
            </a:endParaRPr>
          </a:p>
          <a:p>
            <a:r>
              <a:rPr lang="en-US">
                <a:latin typeface="Times New Roman" pitchFamily="18" charset="0"/>
              </a:rPr>
              <a:t>• Help each other be right, not wrong.</a:t>
            </a:r>
          </a:p>
          <a:p>
            <a:r>
              <a:rPr lang="en-US">
                <a:latin typeface="Times New Roman" pitchFamily="18" charset="0"/>
              </a:rPr>
              <a:t>• Look for ways to make new ideas work, not for reasons they won't.</a:t>
            </a:r>
          </a:p>
          <a:p>
            <a:r>
              <a:rPr lang="en-US">
                <a:latin typeface="Times New Roman" pitchFamily="18" charset="0"/>
              </a:rPr>
              <a:t>• If in doubt, check it out!  Don't make negative assumptions about each other.</a:t>
            </a:r>
          </a:p>
          <a:p>
            <a:r>
              <a:rPr lang="en-US">
                <a:latin typeface="Times New Roman" pitchFamily="18" charset="0"/>
              </a:rPr>
              <a:t>• Help each other win, and take pride in each other's victories.</a:t>
            </a:r>
          </a:p>
          <a:p>
            <a:r>
              <a:rPr lang="en-US">
                <a:latin typeface="Times New Roman" pitchFamily="18" charset="0"/>
              </a:rPr>
              <a:t>• Speak positively about each other and about your organization at every opportunity.</a:t>
            </a:r>
          </a:p>
          <a:p>
            <a:r>
              <a:rPr lang="en-US">
                <a:latin typeface="Times New Roman" pitchFamily="18" charset="0"/>
              </a:rPr>
              <a:t>• Maintain a positive mental attitude no matter what the circumstances.</a:t>
            </a:r>
          </a:p>
          <a:p>
            <a:r>
              <a:rPr lang="en-US">
                <a:latin typeface="Times New Roman" pitchFamily="18" charset="0"/>
              </a:rPr>
              <a:t>• Act with initiative and courage, as if it all depends on you.</a:t>
            </a:r>
          </a:p>
          <a:p>
            <a:r>
              <a:rPr lang="en-US">
                <a:latin typeface="Times New Roman" pitchFamily="18" charset="0"/>
              </a:rPr>
              <a:t>• Do everything with enthusiasm; it's contagious.</a:t>
            </a:r>
          </a:p>
          <a:p>
            <a:r>
              <a:rPr lang="en-US">
                <a:latin typeface="Times New Roman" pitchFamily="18" charset="0"/>
              </a:rPr>
              <a:t>• Whatever you want; give it away.</a:t>
            </a:r>
          </a:p>
          <a:p>
            <a:r>
              <a:rPr lang="en-US">
                <a:latin typeface="Times New Roman" pitchFamily="18" charset="0"/>
              </a:rPr>
              <a:t>• Don't lose faith.</a:t>
            </a:r>
          </a:p>
          <a:p>
            <a:r>
              <a:rPr lang="en-US">
                <a:latin typeface="Times New Roman" pitchFamily="18" charset="0"/>
              </a:rPr>
              <a:t>• Have fun  </a:t>
            </a:r>
          </a:p>
          <a:p>
            <a:r>
              <a:rPr lang="en-US">
                <a:latin typeface="Times New Roman" pitchFamily="18" charset="0"/>
              </a:rPr>
              <a:t>				Ford Motor Company</a:t>
            </a: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85800" y="228600"/>
            <a:ext cx="7772400" cy="1143000"/>
          </a:xfrm>
        </p:spPr>
        <p:txBody>
          <a:bodyPr/>
          <a:lstStyle/>
          <a:p>
            <a:r>
              <a:rPr lang="en-US" sz="3600" dirty="0" smtClean="0"/>
              <a:t>Team Charter Examples &amp; Research</a:t>
            </a:r>
            <a:endParaRPr lang="en-US" sz="3600" dirty="0"/>
          </a:p>
        </p:txBody>
      </p:sp>
      <p:sp>
        <p:nvSpPr>
          <p:cNvPr id="7" name="Content Placeholder 6"/>
          <p:cNvSpPr>
            <a:spLocks noGrp="1"/>
          </p:cNvSpPr>
          <p:nvPr>
            <p:ph idx="1"/>
          </p:nvPr>
        </p:nvSpPr>
        <p:spPr>
          <a:xfrm>
            <a:off x="533400" y="1447800"/>
            <a:ext cx="8077200" cy="4114800"/>
          </a:xfrm>
        </p:spPr>
        <p:txBody>
          <a:bodyPr/>
          <a:lstStyle/>
          <a:p>
            <a:r>
              <a:rPr lang="en-US" sz="2400" dirty="0" smtClean="0"/>
              <a:t>Team Charter – Developed by Vivian Corwin and Marilyn A. </a:t>
            </a:r>
            <a:r>
              <a:rPr lang="en-US" sz="2400" dirty="0" err="1" smtClean="0"/>
              <a:t>Uy</a:t>
            </a:r>
            <a:r>
              <a:rPr lang="en-US" sz="2400" dirty="0" smtClean="0"/>
              <a:t> for COM 321 (Organizational </a:t>
            </a:r>
            <a:r>
              <a:rPr lang="en-US" sz="2400" dirty="0" err="1" smtClean="0"/>
              <a:t>Behaviour</a:t>
            </a:r>
            <a:r>
              <a:rPr lang="en-US" sz="2400" dirty="0" smtClean="0"/>
              <a:t>) </a:t>
            </a:r>
            <a:r>
              <a:rPr lang="en-US" sz="2400" dirty="0" err="1" smtClean="0"/>
              <a:t>Gustavson</a:t>
            </a:r>
            <a:r>
              <a:rPr lang="en-US" sz="2400" dirty="0" smtClean="0"/>
              <a:t> School of Business, University of Victoria</a:t>
            </a:r>
          </a:p>
          <a:p>
            <a:r>
              <a:rPr lang="en-US" sz="2400" dirty="0" smtClean="0"/>
              <a:t>Group Ground Rules Contract Form – Developed by Deborah Allan, University of Delaware</a:t>
            </a:r>
          </a:p>
          <a:p>
            <a:r>
              <a:rPr lang="en-US" sz="2400" dirty="0" smtClean="0"/>
              <a:t>Mathieu, John E. &amp; Rapp, Tammy L. 2009. Laying the foundation for successful team performance trajectories: The role of team charters and performance strategies. </a:t>
            </a:r>
            <a:r>
              <a:rPr lang="en-US" sz="2400" i="1" dirty="0" smtClean="0"/>
              <a:t>Journal of Applied Psychology, 94</a:t>
            </a:r>
            <a:r>
              <a:rPr lang="en-US" sz="2400" dirty="0" smtClean="0"/>
              <a:t>(1), 90-103</a:t>
            </a:r>
            <a:endParaRPr lang="en-US" sz="2400" dirty="0"/>
          </a:p>
        </p:txBody>
      </p:sp>
      <p:sp>
        <p:nvSpPr>
          <p:cNvPr id="2" name="Footer Placeholder 1"/>
          <p:cNvSpPr>
            <a:spLocks noGrp="1"/>
          </p:cNvSpPr>
          <p:nvPr>
            <p:ph type="ftr" sz="quarter" idx="11"/>
          </p:nvPr>
        </p:nvSpPr>
        <p:spPr/>
        <p:txBody>
          <a:bodyPr/>
          <a:lstStyle/>
          <a:p>
            <a:fld id="{5C90A1B8-57A2-45BF-8C91-1013D2A29F0F}" type="slidenum">
              <a:rPr lang="en-US" smtClean="0"/>
              <a:pPr/>
              <a:t>21</a:t>
            </a:fld>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fld id="{5200922F-E168-4FEC-B94D-A67AF0D900F2}" type="slidenum">
              <a:rPr lang="en-US" smtClean="0"/>
              <a:pPr/>
              <a:t>22</a:t>
            </a:fld>
            <a:endParaRPr lang="en-US"/>
          </a:p>
        </p:txBody>
      </p:sp>
      <p:pic>
        <p:nvPicPr>
          <p:cNvPr id="3074" name="Picture 2"/>
          <p:cNvPicPr>
            <a:picLocks noChangeAspect="1" noChangeArrowheads="1"/>
          </p:cNvPicPr>
          <p:nvPr/>
        </p:nvPicPr>
        <p:blipFill>
          <a:blip r:embed="rId3" cstate="print"/>
          <a:srcRect l="10000" t="11964" r="10000" b="4932"/>
          <a:stretch>
            <a:fillRect/>
          </a:stretch>
        </p:blipFill>
        <p:spPr bwMode="auto">
          <a:xfrm>
            <a:off x="152400" y="533400"/>
            <a:ext cx="8839200" cy="5596765"/>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2"/>
          <p:cNvSpPr>
            <a:spLocks noGrp="1"/>
          </p:cNvSpPr>
          <p:nvPr>
            <p:ph type="ftr" sz="quarter" idx="11"/>
          </p:nvPr>
        </p:nvSpPr>
        <p:spPr/>
        <p:txBody>
          <a:bodyPr/>
          <a:lstStyle/>
          <a:p>
            <a:fld id="{5E7ED7F0-BC86-401C-89AB-8697D627A458}" type="slidenum">
              <a:rPr lang="en-US">
                <a:solidFill>
                  <a:srgbClr val="000000"/>
                </a:solidFill>
              </a:rPr>
              <a:pPr/>
              <a:t>23</a:t>
            </a:fld>
            <a:endParaRPr lang="en-US">
              <a:solidFill>
                <a:srgbClr val="000000"/>
              </a:solidFill>
            </a:endParaRPr>
          </a:p>
        </p:txBody>
      </p:sp>
      <p:graphicFrame>
        <p:nvGraphicFramePr>
          <p:cNvPr id="74754" name="Object 2"/>
          <p:cNvGraphicFramePr>
            <a:graphicFrameLocks noChangeAspect="1"/>
          </p:cNvGraphicFramePr>
          <p:nvPr/>
        </p:nvGraphicFramePr>
        <p:xfrm>
          <a:off x="2279650" y="152400"/>
          <a:ext cx="4483100" cy="6705600"/>
        </p:xfrm>
        <a:graphic>
          <a:graphicData uri="http://schemas.openxmlformats.org/presentationml/2006/ole">
            <p:oleObj spid="_x0000_s2050" name="Document" r:id="rId4" imgW="5500477" imgH="8224113" progId="Word.Document.8">
              <p:embed/>
            </p:oleObj>
          </a:graphicData>
        </a:graphic>
      </p:graphicFrame>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ChangeArrowheads="1"/>
          </p:cNvSpPr>
          <p:nvPr/>
        </p:nvSpPr>
        <p:spPr bwMode="auto">
          <a:xfrm rot="7500">
            <a:off x="2933700" y="762000"/>
            <a:ext cx="3263900" cy="196850"/>
          </a:xfrm>
          <a:prstGeom prst="rect">
            <a:avLst/>
          </a:prstGeom>
          <a:noFill/>
          <a:ln w="9525">
            <a:noFill/>
            <a:miter lim="800000"/>
            <a:headEnd/>
            <a:tailEnd/>
          </a:ln>
          <a:effectLst/>
        </p:spPr>
        <p:txBody>
          <a:bodyPr wrap="none" lIns="0" tIns="0" rIns="0" bIns="0"/>
          <a:lstStyle/>
          <a:p>
            <a:r>
              <a:rPr lang="en-US" sz="1800" b="1" smtClean="0">
                <a:solidFill>
                  <a:srgbClr val="000000"/>
                </a:solidFill>
                <a:latin typeface="Times New Roman" pitchFamily="18" charset="0"/>
              </a:rPr>
              <a:t>Comparison of Learning Groups</a:t>
            </a:r>
          </a:p>
        </p:txBody>
      </p:sp>
      <p:sp>
        <p:nvSpPr>
          <p:cNvPr id="76803" name="Rectangle 3"/>
          <p:cNvSpPr>
            <a:spLocks noChangeArrowheads="1"/>
          </p:cNvSpPr>
          <p:nvPr/>
        </p:nvSpPr>
        <p:spPr bwMode="auto">
          <a:xfrm rot="7500">
            <a:off x="319088" y="1139825"/>
            <a:ext cx="2971800" cy="179388"/>
          </a:xfrm>
          <a:prstGeom prst="rect">
            <a:avLst/>
          </a:prstGeom>
          <a:noFill/>
          <a:ln w="9525">
            <a:noFill/>
            <a:miter lim="800000"/>
            <a:headEnd/>
            <a:tailEnd/>
          </a:ln>
          <a:effectLst/>
        </p:spPr>
        <p:txBody>
          <a:bodyPr wrap="none" lIns="0" tIns="0" rIns="0" bIns="0"/>
          <a:lstStyle/>
          <a:p>
            <a:r>
              <a:rPr lang="en-US" sz="1800" b="1" smtClean="0">
                <a:solidFill>
                  <a:srgbClr val="000000"/>
                </a:solidFill>
                <a:latin typeface="Times New Roman" pitchFamily="18" charset="0"/>
              </a:rPr>
              <a:t>Less Structured (Traditional)</a:t>
            </a:r>
          </a:p>
        </p:txBody>
      </p:sp>
      <p:sp>
        <p:nvSpPr>
          <p:cNvPr id="76804" name="Rectangle 4"/>
          <p:cNvSpPr>
            <a:spLocks noChangeArrowheads="1"/>
          </p:cNvSpPr>
          <p:nvPr/>
        </p:nvSpPr>
        <p:spPr bwMode="auto">
          <a:xfrm rot="7500">
            <a:off x="4648200" y="1139825"/>
            <a:ext cx="3138488" cy="180975"/>
          </a:xfrm>
          <a:prstGeom prst="rect">
            <a:avLst/>
          </a:prstGeom>
          <a:noFill/>
          <a:ln w="9525">
            <a:noFill/>
            <a:miter lim="800000"/>
            <a:headEnd/>
            <a:tailEnd/>
          </a:ln>
          <a:effectLst/>
        </p:spPr>
        <p:txBody>
          <a:bodyPr wrap="none" lIns="0" tIns="0" rIns="0" bIns="0"/>
          <a:lstStyle/>
          <a:p>
            <a:r>
              <a:rPr lang="en-US" sz="1800" b="1" smtClean="0">
                <a:solidFill>
                  <a:srgbClr val="000000"/>
                </a:solidFill>
                <a:latin typeface="Times New Roman" pitchFamily="18" charset="0"/>
              </a:rPr>
              <a:t>More Structured (Cooperative)</a:t>
            </a:r>
          </a:p>
        </p:txBody>
      </p:sp>
      <p:sp>
        <p:nvSpPr>
          <p:cNvPr id="76805" name="Rectangle 5"/>
          <p:cNvSpPr>
            <a:spLocks noChangeArrowheads="1"/>
          </p:cNvSpPr>
          <p:nvPr/>
        </p:nvSpPr>
        <p:spPr bwMode="auto">
          <a:xfrm rot="7500">
            <a:off x="319088" y="1500188"/>
            <a:ext cx="3497262" cy="195262"/>
          </a:xfrm>
          <a:prstGeom prst="rect">
            <a:avLst/>
          </a:prstGeom>
          <a:noFill/>
          <a:ln w="9525">
            <a:noFill/>
            <a:miter lim="800000"/>
            <a:headEnd/>
            <a:tailEnd/>
          </a:ln>
          <a:effectLst/>
        </p:spPr>
        <p:txBody>
          <a:bodyPr wrap="none" lIns="0" tIns="0" rIns="0" bIns="0"/>
          <a:lstStyle/>
          <a:p>
            <a:r>
              <a:rPr lang="en-US" sz="1800" smtClean="0">
                <a:solidFill>
                  <a:srgbClr val="000000"/>
                </a:solidFill>
                <a:latin typeface="Times New Roman" pitchFamily="18" charset="0"/>
              </a:rPr>
              <a:t>Low interdependence.  Members take</a:t>
            </a:r>
          </a:p>
        </p:txBody>
      </p:sp>
      <p:sp>
        <p:nvSpPr>
          <p:cNvPr id="76806" name="Rectangle 6"/>
          <p:cNvSpPr>
            <a:spLocks noChangeArrowheads="1"/>
          </p:cNvSpPr>
          <p:nvPr/>
        </p:nvSpPr>
        <p:spPr bwMode="auto">
          <a:xfrm rot="7500">
            <a:off x="319088" y="1754188"/>
            <a:ext cx="3651250" cy="195262"/>
          </a:xfrm>
          <a:prstGeom prst="rect">
            <a:avLst/>
          </a:prstGeom>
          <a:noFill/>
          <a:ln w="9525">
            <a:noFill/>
            <a:miter lim="800000"/>
            <a:headEnd/>
            <a:tailEnd/>
          </a:ln>
          <a:effectLst/>
        </p:spPr>
        <p:txBody>
          <a:bodyPr wrap="none" lIns="0" tIns="0" rIns="0" bIns="0"/>
          <a:lstStyle/>
          <a:p>
            <a:r>
              <a:rPr lang="en-US" sz="1800" smtClean="0">
                <a:solidFill>
                  <a:srgbClr val="000000"/>
                </a:solidFill>
                <a:latin typeface="Times New Roman" pitchFamily="18" charset="0"/>
              </a:rPr>
              <a:t>responsibility only for self.  Focus is on</a:t>
            </a:r>
          </a:p>
        </p:txBody>
      </p:sp>
      <p:sp>
        <p:nvSpPr>
          <p:cNvPr id="76807" name="Rectangle 7"/>
          <p:cNvSpPr>
            <a:spLocks noChangeArrowheads="1"/>
          </p:cNvSpPr>
          <p:nvPr/>
        </p:nvSpPr>
        <p:spPr bwMode="auto">
          <a:xfrm rot="7500">
            <a:off x="344488" y="2005013"/>
            <a:ext cx="2703512" cy="196850"/>
          </a:xfrm>
          <a:prstGeom prst="rect">
            <a:avLst/>
          </a:prstGeom>
          <a:noFill/>
          <a:ln w="9525">
            <a:noFill/>
            <a:miter lim="800000"/>
            <a:headEnd/>
            <a:tailEnd/>
          </a:ln>
          <a:effectLst/>
        </p:spPr>
        <p:txBody>
          <a:bodyPr wrap="none" lIns="0" tIns="0" rIns="0" bIns="0"/>
          <a:lstStyle/>
          <a:p>
            <a:r>
              <a:rPr lang="en-US" sz="1800" smtClean="0">
                <a:solidFill>
                  <a:srgbClr val="000000"/>
                </a:solidFill>
                <a:latin typeface="Times New Roman" pitchFamily="18" charset="0"/>
              </a:rPr>
              <a:t>individual performance only.</a:t>
            </a:r>
          </a:p>
        </p:txBody>
      </p:sp>
      <p:sp>
        <p:nvSpPr>
          <p:cNvPr id="76808" name="Rectangle 8"/>
          <p:cNvSpPr>
            <a:spLocks noChangeArrowheads="1"/>
          </p:cNvSpPr>
          <p:nvPr/>
        </p:nvSpPr>
        <p:spPr bwMode="auto">
          <a:xfrm rot="7500">
            <a:off x="4673600" y="1516063"/>
            <a:ext cx="3856038" cy="180975"/>
          </a:xfrm>
          <a:prstGeom prst="rect">
            <a:avLst/>
          </a:prstGeom>
          <a:noFill/>
          <a:ln w="9525">
            <a:noFill/>
            <a:miter lim="800000"/>
            <a:headEnd/>
            <a:tailEnd/>
          </a:ln>
          <a:effectLst/>
        </p:spPr>
        <p:txBody>
          <a:bodyPr wrap="none" lIns="0" tIns="0" rIns="0" bIns="0"/>
          <a:lstStyle/>
          <a:p>
            <a:r>
              <a:rPr lang="en-US" sz="1800" smtClean="0">
                <a:solidFill>
                  <a:srgbClr val="000000"/>
                </a:solidFill>
                <a:latin typeface="Times New Roman" pitchFamily="18" charset="0"/>
              </a:rPr>
              <a:t>High positive interdependence.  Members</a:t>
            </a:r>
          </a:p>
        </p:txBody>
      </p:sp>
      <p:sp>
        <p:nvSpPr>
          <p:cNvPr id="76809" name="Rectangle 9"/>
          <p:cNvSpPr>
            <a:spLocks noChangeArrowheads="1"/>
          </p:cNvSpPr>
          <p:nvPr/>
        </p:nvSpPr>
        <p:spPr bwMode="auto">
          <a:xfrm rot="7500">
            <a:off x="4660900" y="1770063"/>
            <a:ext cx="3752850" cy="179387"/>
          </a:xfrm>
          <a:prstGeom prst="rect">
            <a:avLst/>
          </a:prstGeom>
          <a:noFill/>
          <a:ln w="9525">
            <a:noFill/>
            <a:miter lim="800000"/>
            <a:headEnd/>
            <a:tailEnd/>
          </a:ln>
          <a:effectLst/>
        </p:spPr>
        <p:txBody>
          <a:bodyPr wrap="none" lIns="0" tIns="0" rIns="0" bIns="0"/>
          <a:lstStyle/>
          <a:p>
            <a:r>
              <a:rPr lang="en-US" sz="1800" smtClean="0">
                <a:solidFill>
                  <a:srgbClr val="000000"/>
                </a:solidFill>
                <a:latin typeface="Times New Roman" pitchFamily="18" charset="0"/>
              </a:rPr>
              <a:t>are responsible for own and each other’s</a:t>
            </a:r>
          </a:p>
        </p:txBody>
      </p:sp>
      <p:sp>
        <p:nvSpPr>
          <p:cNvPr id="76810" name="Rectangle 10"/>
          <p:cNvSpPr>
            <a:spLocks noChangeArrowheads="1"/>
          </p:cNvSpPr>
          <p:nvPr/>
        </p:nvSpPr>
        <p:spPr bwMode="auto">
          <a:xfrm rot="7500">
            <a:off x="4673600" y="2024063"/>
            <a:ext cx="3779838" cy="179387"/>
          </a:xfrm>
          <a:prstGeom prst="rect">
            <a:avLst/>
          </a:prstGeom>
          <a:noFill/>
          <a:ln w="9525">
            <a:noFill/>
            <a:miter lim="800000"/>
            <a:headEnd/>
            <a:tailEnd/>
          </a:ln>
          <a:effectLst/>
        </p:spPr>
        <p:txBody>
          <a:bodyPr wrap="none" lIns="0" tIns="0" rIns="0" bIns="0"/>
          <a:lstStyle/>
          <a:p>
            <a:r>
              <a:rPr lang="en-US" sz="1800" smtClean="0">
                <a:solidFill>
                  <a:srgbClr val="000000"/>
                </a:solidFill>
                <a:latin typeface="Times New Roman" pitchFamily="18" charset="0"/>
              </a:rPr>
              <a:t>learning.  Focus is on joint performance.</a:t>
            </a:r>
          </a:p>
        </p:txBody>
      </p:sp>
      <p:sp>
        <p:nvSpPr>
          <p:cNvPr id="76811" name="Rectangle 11"/>
          <p:cNvSpPr>
            <a:spLocks noChangeArrowheads="1"/>
          </p:cNvSpPr>
          <p:nvPr/>
        </p:nvSpPr>
        <p:spPr bwMode="auto">
          <a:xfrm rot="7500">
            <a:off x="319088" y="2419350"/>
            <a:ext cx="2767012" cy="180975"/>
          </a:xfrm>
          <a:prstGeom prst="rect">
            <a:avLst/>
          </a:prstGeom>
          <a:noFill/>
          <a:ln w="9525">
            <a:noFill/>
            <a:miter lim="800000"/>
            <a:headEnd/>
            <a:tailEnd/>
          </a:ln>
          <a:effectLst/>
        </p:spPr>
        <p:txBody>
          <a:bodyPr wrap="none" lIns="0" tIns="0" rIns="0" bIns="0"/>
          <a:lstStyle/>
          <a:p>
            <a:r>
              <a:rPr lang="en-US" sz="1800" smtClean="0">
                <a:solidFill>
                  <a:srgbClr val="000000"/>
                </a:solidFill>
                <a:latin typeface="Times New Roman" pitchFamily="18" charset="0"/>
              </a:rPr>
              <a:t>Individual accountability only</a:t>
            </a:r>
          </a:p>
        </p:txBody>
      </p:sp>
      <p:sp>
        <p:nvSpPr>
          <p:cNvPr id="76812" name="Rectangle 12"/>
          <p:cNvSpPr>
            <a:spLocks noChangeArrowheads="1"/>
          </p:cNvSpPr>
          <p:nvPr/>
        </p:nvSpPr>
        <p:spPr bwMode="auto">
          <a:xfrm rot="7500">
            <a:off x="4648200" y="2422525"/>
            <a:ext cx="3984625" cy="180975"/>
          </a:xfrm>
          <a:prstGeom prst="rect">
            <a:avLst/>
          </a:prstGeom>
          <a:noFill/>
          <a:ln w="9525">
            <a:noFill/>
            <a:miter lim="800000"/>
            <a:headEnd/>
            <a:tailEnd/>
          </a:ln>
          <a:effectLst/>
        </p:spPr>
        <p:txBody>
          <a:bodyPr wrap="none" lIns="0" tIns="0" rIns="0" bIns="0"/>
          <a:lstStyle/>
          <a:p>
            <a:r>
              <a:rPr lang="en-US" sz="1800" smtClean="0">
                <a:solidFill>
                  <a:srgbClr val="000000"/>
                </a:solidFill>
                <a:latin typeface="Times New Roman" pitchFamily="18" charset="0"/>
              </a:rPr>
              <a:t>Both group and individual accountability. </a:t>
            </a:r>
          </a:p>
        </p:txBody>
      </p:sp>
      <p:sp>
        <p:nvSpPr>
          <p:cNvPr id="76813" name="Rectangle 13"/>
          <p:cNvSpPr>
            <a:spLocks noChangeArrowheads="1"/>
          </p:cNvSpPr>
          <p:nvPr/>
        </p:nvSpPr>
        <p:spPr bwMode="auto">
          <a:xfrm rot="7500">
            <a:off x="4648200" y="2676525"/>
            <a:ext cx="3919538" cy="179388"/>
          </a:xfrm>
          <a:prstGeom prst="rect">
            <a:avLst/>
          </a:prstGeom>
          <a:noFill/>
          <a:ln w="9525">
            <a:noFill/>
            <a:miter lim="800000"/>
            <a:headEnd/>
            <a:tailEnd/>
          </a:ln>
          <a:effectLst/>
        </p:spPr>
        <p:txBody>
          <a:bodyPr wrap="none" lIns="0" tIns="0" rIns="0" bIns="0"/>
          <a:lstStyle/>
          <a:p>
            <a:r>
              <a:rPr lang="en-US" sz="1800" smtClean="0">
                <a:solidFill>
                  <a:srgbClr val="000000"/>
                </a:solidFill>
                <a:latin typeface="Times New Roman" pitchFamily="18" charset="0"/>
              </a:rPr>
              <a:t>Members hold self and others accountable</a:t>
            </a:r>
          </a:p>
        </p:txBody>
      </p:sp>
      <p:sp>
        <p:nvSpPr>
          <p:cNvPr id="76814" name="Rectangle 14"/>
          <p:cNvSpPr>
            <a:spLocks noChangeArrowheads="1"/>
          </p:cNvSpPr>
          <p:nvPr/>
        </p:nvSpPr>
        <p:spPr bwMode="auto">
          <a:xfrm rot="7500">
            <a:off x="4648200" y="2925763"/>
            <a:ext cx="2074863" cy="180975"/>
          </a:xfrm>
          <a:prstGeom prst="rect">
            <a:avLst/>
          </a:prstGeom>
          <a:noFill/>
          <a:ln w="9525">
            <a:noFill/>
            <a:miter lim="800000"/>
            <a:headEnd/>
            <a:tailEnd/>
          </a:ln>
          <a:effectLst/>
        </p:spPr>
        <p:txBody>
          <a:bodyPr wrap="none" lIns="0" tIns="0" rIns="0" bIns="0"/>
          <a:lstStyle/>
          <a:p>
            <a:r>
              <a:rPr lang="en-US" sz="1800" smtClean="0">
                <a:solidFill>
                  <a:srgbClr val="000000"/>
                </a:solidFill>
                <a:latin typeface="Times New Roman" pitchFamily="18" charset="0"/>
              </a:rPr>
              <a:t>for high quality work.</a:t>
            </a:r>
          </a:p>
        </p:txBody>
      </p:sp>
      <p:sp>
        <p:nvSpPr>
          <p:cNvPr id="76815" name="Rectangle 15"/>
          <p:cNvSpPr>
            <a:spLocks noChangeArrowheads="1"/>
          </p:cNvSpPr>
          <p:nvPr/>
        </p:nvSpPr>
        <p:spPr bwMode="auto">
          <a:xfrm rot="7500">
            <a:off x="319088" y="3316288"/>
            <a:ext cx="3421062" cy="177800"/>
          </a:xfrm>
          <a:prstGeom prst="rect">
            <a:avLst/>
          </a:prstGeom>
          <a:noFill/>
          <a:ln w="9525">
            <a:noFill/>
            <a:miter lim="800000"/>
            <a:headEnd/>
            <a:tailEnd/>
          </a:ln>
          <a:effectLst/>
        </p:spPr>
        <p:txBody>
          <a:bodyPr wrap="none" lIns="0" tIns="0" rIns="0" bIns="0"/>
          <a:lstStyle/>
          <a:p>
            <a:r>
              <a:rPr lang="en-US" sz="1800" smtClean="0">
                <a:solidFill>
                  <a:srgbClr val="000000"/>
                </a:solidFill>
                <a:latin typeface="Times New Roman" pitchFamily="18" charset="0"/>
              </a:rPr>
              <a:t>Assignments are discussed with little</a:t>
            </a:r>
          </a:p>
        </p:txBody>
      </p:sp>
      <p:sp>
        <p:nvSpPr>
          <p:cNvPr id="76816" name="Rectangle 16"/>
          <p:cNvSpPr>
            <a:spLocks noChangeArrowheads="1"/>
          </p:cNvSpPr>
          <p:nvPr/>
        </p:nvSpPr>
        <p:spPr bwMode="auto">
          <a:xfrm rot="7500">
            <a:off x="319088" y="3568700"/>
            <a:ext cx="3484562" cy="179388"/>
          </a:xfrm>
          <a:prstGeom prst="rect">
            <a:avLst/>
          </a:prstGeom>
          <a:noFill/>
          <a:ln w="9525">
            <a:noFill/>
            <a:miter lim="800000"/>
            <a:headEnd/>
            <a:tailEnd/>
          </a:ln>
          <a:effectLst/>
        </p:spPr>
        <p:txBody>
          <a:bodyPr wrap="none" lIns="0" tIns="0" rIns="0" bIns="0"/>
          <a:lstStyle/>
          <a:p>
            <a:r>
              <a:rPr lang="en-US" sz="1800" smtClean="0">
                <a:solidFill>
                  <a:srgbClr val="000000"/>
                </a:solidFill>
                <a:latin typeface="Times New Roman" pitchFamily="18" charset="0"/>
              </a:rPr>
              <a:t>commitment to each other’s learning.</a:t>
            </a:r>
          </a:p>
        </p:txBody>
      </p:sp>
      <p:sp>
        <p:nvSpPr>
          <p:cNvPr id="76817" name="Rectangle 17"/>
          <p:cNvSpPr>
            <a:spLocks noChangeArrowheads="1"/>
          </p:cNvSpPr>
          <p:nvPr/>
        </p:nvSpPr>
        <p:spPr bwMode="auto">
          <a:xfrm rot="7500">
            <a:off x="4648200" y="3316288"/>
            <a:ext cx="3792538" cy="179387"/>
          </a:xfrm>
          <a:prstGeom prst="rect">
            <a:avLst/>
          </a:prstGeom>
          <a:noFill/>
          <a:ln w="9525">
            <a:noFill/>
            <a:miter lim="800000"/>
            <a:headEnd/>
            <a:tailEnd/>
          </a:ln>
          <a:effectLst/>
        </p:spPr>
        <p:txBody>
          <a:bodyPr wrap="none" lIns="0" tIns="0" rIns="0" bIns="0"/>
          <a:lstStyle/>
          <a:p>
            <a:r>
              <a:rPr lang="en-US" sz="1800" smtClean="0">
                <a:solidFill>
                  <a:srgbClr val="000000"/>
                </a:solidFill>
                <a:latin typeface="Times New Roman" pitchFamily="18" charset="0"/>
              </a:rPr>
              <a:t>Members promote each other’s success. </a:t>
            </a:r>
          </a:p>
        </p:txBody>
      </p:sp>
      <p:sp>
        <p:nvSpPr>
          <p:cNvPr id="76818" name="Rectangle 18"/>
          <p:cNvSpPr>
            <a:spLocks noChangeArrowheads="1"/>
          </p:cNvSpPr>
          <p:nvPr/>
        </p:nvSpPr>
        <p:spPr bwMode="auto">
          <a:xfrm rot="7500">
            <a:off x="4648200" y="3568700"/>
            <a:ext cx="3613150" cy="179388"/>
          </a:xfrm>
          <a:prstGeom prst="rect">
            <a:avLst/>
          </a:prstGeom>
          <a:noFill/>
          <a:ln w="9525">
            <a:noFill/>
            <a:miter lim="800000"/>
            <a:headEnd/>
            <a:tailEnd/>
          </a:ln>
          <a:effectLst/>
        </p:spPr>
        <p:txBody>
          <a:bodyPr wrap="none" lIns="0" tIns="0" rIns="0" bIns="0"/>
          <a:lstStyle/>
          <a:p>
            <a:r>
              <a:rPr lang="en-US" sz="1800" smtClean="0">
                <a:solidFill>
                  <a:srgbClr val="000000"/>
                </a:solidFill>
                <a:latin typeface="Times New Roman" pitchFamily="18" charset="0"/>
              </a:rPr>
              <a:t>The do real work together and help and</a:t>
            </a:r>
          </a:p>
        </p:txBody>
      </p:sp>
      <p:sp>
        <p:nvSpPr>
          <p:cNvPr id="76819" name="Rectangle 19"/>
          <p:cNvSpPr>
            <a:spLocks noChangeArrowheads="1"/>
          </p:cNvSpPr>
          <p:nvPr/>
        </p:nvSpPr>
        <p:spPr bwMode="auto">
          <a:xfrm rot="7500">
            <a:off x="4648200" y="3821113"/>
            <a:ext cx="3381375" cy="180975"/>
          </a:xfrm>
          <a:prstGeom prst="rect">
            <a:avLst/>
          </a:prstGeom>
          <a:noFill/>
          <a:ln w="9525">
            <a:noFill/>
            <a:miter lim="800000"/>
            <a:headEnd/>
            <a:tailEnd/>
          </a:ln>
          <a:effectLst/>
        </p:spPr>
        <p:txBody>
          <a:bodyPr wrap="none" lIns="0" tIns="0" rIns="0" bIns="0"/>
          <a:lstStyle/>
          <a:p>
            <a:r>
              <a:rPr lang="en-US" sz="1800" smtClean="0">
                <a:solidFill>
                  <a:srgbClr val="000000"/>
                </a:solidFill>
                <a:latin typeface="Times New Roman" pitchFamily="18" charset="0"/>
              </a:rPr>
              <a:t>support each other’s efforts to learn.</a:t>
            </a:r>
          </a:p>
        </p:txBody>
      </p:sp>
      <p:sp>
        <p:nvSpPr>
          <p:cNvPr id="76820" name="Rectangle 20"/>
          <p:cNvSpPr>
            <a:spLocks noChangeArrowheads="1"/>
          </p:cNvSpPr>
          <p:nvPr/>
        </p:nvSpPr>
        <p:spPr bwMode="auto">
          <a:xfrm rot="7500">
            <a:off x="319088" y="4205288"/>
            <a:ext cx="3676650" cy="195262"/>
          </a:xfrm>
          <a:prstGeom prst="rect">
            <a:avLst/>
          </a:prstGeom>
          <a:noFill/>
          <a:ln w="9525">
            <a:noFill/>
            <a:miter lim="800000"/>
            <a:headEnd/>
            <a:tailEnd/>
          </a:ln>
          <a:effectLst/>
        </p:spPr>
        <p:txBody>
          <a:bodyPr wrap="none" lIns="0" tIns="0" rIns="0" bIns="0"/>
          <a:lstStyle/>
          <a:p>
            <a:r>
              <a:rPr lang="en-US" sz="1800" smtClean="0">
                <a:solidFill>
                  <a:srgbClr val="000000"/>
                </a:solidFill>
                <a:latin typeface="Times New Roman" pitchFamily="18" charset="0"/>
              </a:rPr>
              <a:t>Teamwork skills are ignored.  Leader is</a:t>
            </a:r>
          </a:p>
        </p:txBody>
      </p:sp>
      <p:sp>
        <p:nvSpPr>
          <p:cNvPr id="76821" name="Rectangle 21"/>
          <p:cNvSpPr>
            <a:spLocks noChangeArrowheads="1"/>
          </p:cNvSpPr>
          <p:nvPr/>
        </p:nvSpPr>
        <p:spPr bwMode="auto">
          <a:xfrm rot="7500">
            <a:off x="319088" y="4475163"/>
            <a:ext cx="4035425" cy="180975"/>
          </a:xfrm>
          <a:prstGeom prst="rect">
            <a:avLst/>
          </a:prstGeom>
          <a:noFill/>
          <a:ln w="9525">
            <a:noFill/>
            <a:miter lim="800000"/>
            <a:headEnd/>
            <a:tailEnd/>
          </a:ln>
          <a:effectLst/>
        </p:spPr>
        <p:txBody>
          <a:bodyPr wrap="none" lIns="0" tIns="0" rIns="0" bIns="0"/>
          <a:lstStyle/>
          <a:p>
            <a:r>
              <a:rPr lang="en-US" sz="1800" smtClean="0">
                <a:solidFill>
                  <a:srgbClr val="000000"/>
                </a:solidFill>
                <a:latin typeface="Times New Roman" pitchFamily="18" charset="0"/>
              </a:rPr>
              <a:t>appointed to direct members’ participation.</a:t>
            </a:r>
          </a:p>
        </p:txBody>
      </p:sp>
      <p:sp>
        <p:nvSpPr>
          <p:cNvPr id="76822" name="Rectangle 22"/>
          <p:cNvSpPr>
            <a:spLocks noChangeArrowheads="1"/>
          </p:cNvSpPr>
          <p:nvPr/>
        </p:nvSpPr>
        <p:spPr bwMode="auto">
          <a:xfrm rot="7500">
            <a:off x="4648200" y="4221163"/>
            <a:ext cx="4098925" cy="180975"/>
          </a:xfrm>
          <a:prstGeom prst="rect">
            <a:avLst/>
          </a:prstGeom>
          <a:noFill/>
          <a:ln w="9525">
            <a:noFill/>
            <a:miter lim="800000"/>
            <a:headEnd/>
            <a:tailEnd/>
          </a:ln>
          <a:effectLst/>
        </p:spPr>
        <p:txBody>
          <a:bodyPr wrap="none" lIns="0" tIns="0" rIns="0" bIns="0"/>
          <a:lstStyle/>
          <a:p>
            <a:r>
              <a:rPr lang="en-US" sz="1800" smtClean="0">
                <a:solidFill>
                  <a:srgbClr val="000000"/>
                </a:solidFill>
                <a:latin typeface="Times New Roman" pitchFamily="18" charset="0"/>
              </a:rPr>
              <a:t>Teamwork skills are emphasized.  Members</a:t>
            </a:r>
          </a:p>
        </p:txBody>
      </p:sp>
      <p:sp>
        <p:nvSpPr>
          <p:cNvPr id="76823" name="Rectangle 23"/>
          <p:cNvSpPr>
            <a:spLocks noChangeArrowheads="1"/>
          </p:cNvSpPr>
          <p:nvPr/>
        </p:nvSpPr>
        <p:spPr bwMode="auto">
          <a:xfrm rot="7500">
            <a:off x="4660900" y="4475163"/>
            <a:ext cx="4073525" cy="180975"/>
          </a:xfrm>
          <a:prstGeom prst="rect">
            <a:avLst/>
          </a:prstGeom>
          <a:noFill/>
          <a:ln w="9525">
            <a:noFill/>
            <a:miter lim="800000"/>
            <a:headEnd/>
            <a:tailEnd/>
          </a:ln>
          <a:effectLst/>
        </p:spPr>
        <p:txBody>
          <a:bodyPr wrap="none" lIns="0" tIns="0" rIns="0" bIns="0"/>
          <a:lstStyle/>
          <a:p>
            <a:r>
              <a:rPr lang="en-US" sz="1800" smtClean="0">
                <a:solidFill>
                  <a:srgbClr val="000000"/>
                </a:solidFill>
                <a:latin typeface="Times New Roman" pitchFamily="18" charset="0"/>
              </a:rPr>
              <a:t>are taught and expected to use social skills. </a:t>
            </a:r>
          </a:p>
        </p:txBody>
      </p:sp>
      <p:sp>
        <p:nvSpPr>
          <p:cNvPr id="76824" name="Rectangle 24"/>
          <p:cNvSpPr>
            <a:spLocks noChangeArrowheads="1"/>
          </p:cNvSpPr>
          <p:nvPr/>
        </p:nvSpPr>
        <p:spPr bwMode="auto">
          <a:xfrm rot="7500">
            <a:off x="4673600" y="4725988"/>
            <a:ext cx="2690813" cy="180975"/>
          </a:xfrm>
          <a:prstGeom prst="rect">
            <a:avLst/>
          </a:prstGeom>
          <a:noFill/>
          <a:ln w="9525">
            <a:noFill/>
            <a:miter lim="800000"/>
            <a:headEnd/>
            <a:tailEnd/>
          </a:ln>
          <a:effectLst/>
        </p:spPr>
        <p:txBody>
          <a:bodyPr wrap="none" lIns="0" tIns="0" rIns="0" bIns="0"/>
          <a:lstStyle/>
          <a:p>
            <a:r>
              <a:rPr lang="en-US" sz="1800" smtClean="0">
                <a:solidFill>
                  <a:srgbClr val="000000"/>
                </a:solidFill>
                <a:latin typeface="Times New Roman" pitchFamily="18" charset="0"/>
              </a:rPr>
              <a:t>All members share leadership</a:t>
            </a:r>
          </a:p>
        </p:txBody>
      </p:sp>
      <p:sp>
        <p:nvSpPr>
          <p:cNvPr id="76825" name="Rectangle 25"/>
          <p:cNvSpPr>
            <a:spLocks noChangeArrowheads="1"/>
          </p:cNvSpPr>
          <p:nvPr/>
        </p:nvSpPr>
        <p:spPr bwMode="auto">
          <a:xfrm rot="7500">
            <a:off x="4648200" y="4960938"/>
            <a:ext cx="1498600" cy="196850"/>
          </a:xfrm>
          <a:prstGeom prst="rect">
            <a:avLst/>
          </a:prstGeom>
          <a:noFill/>
          <a:ln w="9525">
            <a:noFill/>
            <a:miter lim="800000"/>
            <a:headEnd/>
            <a:tailEnd/>
          </a:ln>
          <a:effectLst/>
        </p:spPr>
        <p:txBody>
          <a:bodyPr wrap="none" lIns="0" tIns="0" rIns="0" bIns="0"/>
          <a:lstStyle/>
          <a:p>
            <a:r>
              <a:rPr lang="en-US" sz="1800" smtClean="0">
                <a:solidFill>
                  <a:srgbClr val="000000"/>
                </a:solidFill>
                <a:latin typeface="Times New Roman" pitchFamily="18" charset="0"/>
              </a:rPr>
              <a:t>responsibilities.</a:t>
            </a:r>
          </a:p>
        </p:txBody>
      </p:sp>
      <p:sp>
        <p:nvSpPr>
          <p:cNvPr id="76826" name="Rectangle 26"/>
          <p:cNvSpPr>
            <a:spLocks noChangeArrowheads="1"/>
          </p:cNvSpPr>
          <p:nvPr/>
        </p:nvSpPr>
        <p:spPr bwMode="auto">
          <a:xfrm rot="7500">
            <a:off x="319088" y="5365750"/>
            <a:ext cx="3767137" cy="195263"/>
          </a:xfrm>
          <a:prstGeom prst="rect">
            <a:avLst/>
          </a:prstGeom>
          <a:noFill/>
          <a:ln w="9525">
            <a:noFill/>
            <a:miter lim="800000"/>
            <a:headEnd/>
            <a:tailEnd/>
          </a:ln>
          <a:effectLst/>
        </p:spPr>
        <p:txBody>
          <a:bodyPr wrap="none" lIns="0" tIns="0" rIns="0" bIns="0"/>
          <a:lstStyle/>
          <a:p>
            <a:r>
              <a:rPr lang="en-US" sz="1800" smtClean="0">
                <a:solidFill>
                  <a:srgbClr val="000000"/>
                </a:solidFill>
                <a:latin typeface="Times New Roman" pitchFamily="18" charset="0"/>
              </a:rPr>
              <a:t>No group processing of the quality of its</a:t>
            </a:r>
          </a:p>
        </p:txBody>
      </p:sp>
      <p:sp>
        <p:nvSpPr>
          <p:cNvPr id="76827" name="Rectangle 27"/>
          <p:cNvSpPr>
            <a:spLocks noChangeArrowheads="1"/>
          </p:cNvSpPr>
          <p:nvPr/>
        </p:nvSpPr>
        <p:spPr bwMode="auto">
          <a:xfrm rot="7500">
            <a:off x="319088" y="5622925"/>
            <a:ext cx="3600450" cy="179388"/>
          </a:xfrm>
          <a:prstGeom prst="rect">
            <a:avLst/>
          </a:prstGeom>
          <a:noFill/>
          <a:ln w="9525">
            <a:noFill/>
            <a:miter lim="800000"/>
            <a:headEnd/>
            <a:tailEnd/>
          </a:ln>
          <a:effectLst/>
        </p:spPr>
        <p:txBody>
          <a:bodyPr wrap="none" lIns="0" tIns="0" rIns="0" bIns="0"/>
          <a:lstStyle/>
          <a:p>
            <a:r>
              <a:rPr lang="en-US" sz="1800" smtClean="0">
                <a:solidFill>
                  <a:srgbClr val="000000"/>
                </a:solidFill>
                <a:latin typeface="Times New Roman" pitchFamily="18" charset="0"/>
              </a:rPr>
              <a:t>work.  Individual accomplishments are</a:t>
            </a:r>
          </a:p>
        </p:txBody>
      </p:sp>
      <p:sp>
        <p:nvSpPr>
          <p:cNvPr id="76828" name="Rectangle 28"/>
          <p:cNvSpPr>
            <a:spLocks noChangeArrowheads="1"/>
          </p:cNvSpPr>
          <p:nvPr/>
        </p:nvSpPr>
        <p:spPr bwMode="auto">
          <a:xfrm rot="7500">
            <a:off x="319088" y="5881688"/>
            <a:ext cx="987425" cy="180975"/>
          </a:xfrm>
          <a:prstGeom prst="rect">
            <a:avLst/>
          </a:prstGeom>
          <a:noFill/>
          <a:ln w="9525">
            <a:noFill/>
            <a:miter lim="800000"/>
            <a:headEnd/>
            <a:tailEnd/>
          </a:ln>
          <a:effectLst/>
        </p:spPr>
        <p:txBody>
          <a:bodyPr wrap="none" lIns="0" tIns="0" rIns="0" bIns="0"/>
          <a:lstStyle/>
          <a:p>
            <a:r>
              <a:rPr lang="en-US" sz="1800" smtClean="0">
                <a:solidFill>
                  <a:srgbClr val="000000"/>
                </a:solidFill>
                <a:latin typeface="Times New Roman" pitchFamily="18" charset="0"/>
              </a:rPr>
              <a:t>rewarded.</a:t>
            </a:r>
          </a:p>
        </p:txBody>
      </p:sp>
      <p:sp>
        <p:nvSpPr>
          <p:cNvPr id="76829" name="Rectangle 29"/>
          <p:cNvSpPr>
            <a:spLocks noChangeArrowheads="1"/>
          </p:cNvSpPr>
          <p:nvPr/>
        </p:nvSpPr>
        <p:spPr bwMode="auto">
          <a:xfrm rot="7500">
            <a:off x="4648200" y="5381625"/>
            <a:ext cx="3805238" cy="179388"/>
          </a:xfrm>
          <a:prstGeom prst="rect">
            <a:avLst/>
          </a:prstGeom>
          <a:noFill/>
          <a:ln w="9525">
            <a:noFill/>
            <a:miter lim="800000"/>
            <a:headEnd/>
            <a:tailEnd/>
          </a:ln>
          <a:effectLst/>
        </p:spPr>
        <p:txBody>
          <a:bodyPr wrap="none" lIns="0" tIns="0" rIns="0" bIns="0"/>
          <a:lstStyle/>
          <a:p>
            <a:r>
              <a:rPr lang="en-US" sz="1800" smtClean="0">
                <a:solidFill>
                  <a:srgbClr val="000000"/>
                </a:solidFill>
                <a:latin typeface="Times New Roman" pitchFamily="18" charset="0"/>
              </a:rPr>
              <a:t>Group processes quality of work and how</a:t>
            </a:r>
          </a:p>
        </p:txBody>
      </p:sp>
      <p:sp>
        <p:nvSpPr>
          <p:cNvPr id="76830" name="Rectangle 30"/>
          <p:cNvSpPr>
            <a:spLocks noChangeArrowheads="1"/>
          </p:cNvSpPr>
          <p:nvPr/>
        </p:nvSpPr>
        <p:spPr bwMode="auto">
          <a:xfrm rot="7500">
            <a:off x="4648200" y="5622925"/>
            <a:ext cx="4035425" cy="180975"/>
          </a:xfrm>
          <a:prstGeom prst="rect">
            <a:avLst/>
          </a:prstGeom>
          <a:noFill/>
          <a:ln w="9525">
            <a:noFill/>
            <a:miter lim="800000"/>
            <a:headEnd/>
            <a:tailEnd/>
          </a:ln>
          <a:effectLst/>
        </p:spPr>
        <p:txBody>
          <a:bodyPr wrap="none" lIns="0" tIns="0" rIns="0" bIns="0"/>
          <a:lstStyle/>
          <a:p>
            <a:r>
              <a:rPr lang="en-US" sz="1800" smtClean="0">
                <a:solidFill>
                  <a:srgbClr val="000000"/>
                </a:solidFill>
                <a:latin typeface="Times New Roman" pitchFamily="18" charset="0"/>
              </a:rPr>
              <a:t>effectively members are working together. </a:t>
            </a:r>
          </a:p>
        </p:txBody>
      </p:sp>
      <p:sp>
        <p:nvSpPr>
          <p:cNvPr id="76831" name="Rectangle 31"/>
          <p:cNvSpPr>
            <a:spLocks noChangeArrowheads="1"/>
          </p:cNvSpPr>
          <p:nvPr/>
        </p:nvSpPr>
        <p:spPr bwMode="auto">
          <a:xfrm rot="7500">
            <a:off x="4648200" y="5888038"/>
            <a:ext cx="3830638" cy="180975"/>
          </a:xfrm>
          <a:prstGeom prst="rect">
            <a:avLst/>
          </a:prstGeom>
          <a:noFill/>
          <a:ln w="9525">
            <a:noFill/>
            <a:miter lim="800000"/>
            <a:headEnd/>
            <a:tailEnd/>
          </a:ln>
          <a:effectLst/>
        </p:spPr>
        <p:txBody>
          <a:bodyPr wrap="none" lIns="0" tIns="0" rIns="0" bIns="0"/>
          <a:lstStyle/>
          <a:p>
            <a:r>
              <a:rPr lang="en-US" sz="1800" smtClean="0">
                <a:solidFill>
                  <a:srgbClr val="000000"/>
                </a:solidFill>
                <a:latin typeface="Times New Roman" pitchFamily="18" charset="0"/>
              </a:rPr>
              <a:t>Continuous improvement is emphasized.</a:t>
            </a:r>
          </a:p>
        </p:txBody>
      </p:sp>
      <p:sp>
        <p:nvSpPr>
          <p:cNvPr id="76832" name="Rectangle 32"/>
          <p:cNvSpPr>
            <a:spLocks noChangeArrowheads="1"/>
          </p:cNvSpPr>
          <p:nvPr/>
        </p:nvSpPr>
        <p:spPr bwMode="auto">
          <a:xfrm rot="7500">
            <a:off x="319088" y="5881688"/>
            <a:ext cx="987425" cy="180975"/>
          </a:xfrm>
          <a:prstGeom prst="rect">
            <a:avLst/>
          </a:prstGeom>
          <a:noFill/>
          <a:ln w="9525">
            <a:noFill/>
            <a:miter lim="800000"/>
            <a:headEnd/>
            <a:tailEnd/>
          </a:ln>
          <a:effectLst/>
        </p:spPr>
        <p:txBody>
          <a:bodyPr wrap="none" lIns="0" tIns="0" rIns="0" bIns="0"/>
          <a:lstStyle/>
          <a:p>
            <a:r>
              <a:rPr lang="en-US" sz="1800" smtClean="0">
                <a:solidFill>
                  <a:srgbClr val="000000"/>
                </a:solidFill>
                <a:latin typeface="Times New Roman" pitchFamily="18" charset="0"/>
              </a:rPr>
              <a:t>rewarded.</a:t>
            </a:r>
          </a:p>
        </p:txBody>
      </p:sp>
      <p:sp>
        <p:nvSpPr>
          <p:cNvPr id="76833" name="Rectangle 33"/>
          <p:cNvSpPr>
            <a:spLocks noChangeArrowheads="1"/>
          </p:cNvSpPr>
          <p:nvPr/>
        </p:nvSpPr>
        <p:spPr bwMode="auto">
          <a:xfrm rot="7500">
            <a:off x="4648200" y="5888038"/>
            <a:ext cx="3830638" cy="180975"/>
          </a:xfrm>
          <a:prstGeom prst="rect">
            <a:avLst/>
          </a:prstGeom>
          <a:noFill/>
          <a:ln w="9525">
            <a:noFill/>
            <a:miter lim="800000"/>
            <a:headEnd/>
            <a:tailEnd/>
          </a:ln>
          <a:effectLst/>
        </p:spPr>
        <p:txBody>
          <a:bodyPr wrap="none" lIns="0" tIns="0" rIns="0" bIns="0"/>
          <a:lstStyle/>
          <a:p>
            <a:r>
              <a:rPr lang="en-US" sz="1800" smtClean="0">
                <a:solidFill>
                  <a:srgbClr val="000000"/>
                </a:solidFill>
                <a:latin typeface="Times New Roman" pitchFamily="18" charset="0"/>
              </a:rPr>
              <a:t>Continuous improvement is emphasized.</a:t>
            </a:r>
          </a:p>
        </p:txBody>
      </p:sp>
    </p:spTree>
  </p:cSld>
  <p:clrMapOvr>
    <a:masterClrMapping/>
  </p:clrMapOvr>
  <p:transition spd="med">
    <p:cover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2"/>
          <p:cNvSpPr>
            <a:spLocks noGrp="1"/>
          </p:cNvSpPr>
          <p:nvPr>
            <p:ph type="ftr" sz="quarter" idx="11"/>
          </p:nvPr>
        </p:nvSpPr>
        <p:spPr/>
        <p:txBody>
          <a:bodyPr/>
          <a:lstStyle/>
          <a:p>
            <a:fld id="{F19DC57A-48E8-4386-B42D-116042ED8484}" type="slidenum">
              <a:rPr lang="en-US"/>
              <a:pPr/>
              <a:t>25</a:t>
            </a:fld>
            <a:endParaRPr lang="en-US"/>
          </a:p>
        </p:txBody>
      </p:sp>
      <p:sp>
        <p:nvSpPr>
          <p:cNvPr id="19458" name="Text Box 2"/>
          <p:cNvSpPr txBox="1">
            <a:spLocks noChangeArrowheads="1"/>
          </p:cNvSpPr>
          <p:nvPr/>
        </p:nvSpPr>
        <p:spPr bwMode="auto">
          <a:xfrm>
            <a:off x="3095625" y="304800"/>
            <a:ext cx="2951163" cy="762000"/>
          </a:xfrm>
          <a:prstGeom prst="rect">
            <a:avLst/>
          </a:prstGeom>
          <a:noFill/>
          <a:ln w="12700">
            <a:noFill/>
            <a:miter lim="800000"/>
            <a:headEnd type="none" w="sm" len="sm"/>
            <a:tailEnd type="none" w="sm" len="sm"/>
          </a:ln>
          <a:effectLst/>
        </p:spPr>
        <p:txBody>
          <a:bodyPr>
            <a:spAutoFit/>
          </a:bodyPr>
          <a:lstStyle/>
          <a:p>
            <a:r>
              <a:rPr lang="en-US" sz="4400"/>
              <a:t>Leadership</a:t>
            </a:r>
            <a:endParaRPr lang="en-US"/>
          </a:p>
        </p:txBody>
      </p:sp>
      <p:sp>
        <p:nvSpPr>
          <p:cNvPr id="19459" name="Text Box 3"/>
          <p:cNvSpPr txBox="1">
            <a:spLocks noChangeArrowheads="1"/>
          </p:cNvSpPr>
          <p:nvPr/>
        </p:nvSpPr>
        <p:spPr bwMode="auto">
          <a:xfrm>
            <a:off x="669925" y="1311275"/>
            <a:ext cx="8245475" cy="3016250"/>
          </a:xfrm>
          <a:prstGeom prst="rect">
            <a:avLst/>
          </a:prstGeom>
          <a:noFill/>
          <a:ln w="12700">
            <a:noFill/>
            <a:miter lim="800000"/>
            <a:headEnd type="none" w="sm" len="sm"/>
            <a:tailEnd type="none" w="sm" len="sm"/>
          </a:ln>
          <a:effectLst/>
        </p:spPr>
        <p:txBody>
          <a:bodyPr>
            <a:spAutoFit/>
          </a:bodyPr>
          <a:lstStyle/>
          <a:p>
            <a:r>
              <a:rPr lang="en-US" sz="3200"/>
              <a:t>Characteristics of Admired Leaders</a:t>
            </a:r>
          </a:p>
          <a:p>
            <a:r>
              <a:rPr lang="en-US" sz="3200"/>
              <a:t>(people you know and have worked with)</a:t>
            </a:r>
          </a:p>
          <a:p>
            <a:endParaRPr lang="en-US" sz="3200"/>
          </a:p>
          <a:p>
            <a:r>
              <a:rPr lang="en-US" sz="3200"/>
              <a:t>Take 2 minutes and list the characteristics that come to mind for leaders you admire</a:t>
            </a:r>
          </a:p>
          <a:p>
            <a:endParaRPr lang="en-US" sz="320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Characteristics of Admired Leaders (</a:t>
            </a:r>
            <a:r>
              <a:rPr lang="en-US" sz="3200" dirty="0" err="1" smtClean="0"/>
              <a:t>Kouzes</a:t>
            </a:r>
            <a:r>
              <a:rPr lang="en-US" sz="3200" dirty="0" smtClean="0"/>
              <a:t> &amp; Posner)</a:t>
            </a:r>
            <a:endParaRPr lang="en-US" sz="3200" dirty="0"/>
          </a:p>
        </p:txBody>
      </p:sp>
      <p:sp>
        <p:nvSpPr>
          <p:cNvPr id="3" name="Content Placeholder 2"/>
          <p:cNvSpPr>
            <a:spLocks noGrp="1"/>
          </p:cNvSpPr>
          <p:nvPr>
            <p:ph idx="1"/>
          </p:nvPr>
        </p:nvSpPr>
        <p:spPr/>
        <p:txBody>
          <a:bodyPr/>
          <a:lstStyle/>
          <a:p>
            <a:r>
              <a:rPr lang="en-US" dirty="0" smtClean="0"/>
              <a:t>Integrity (is truthful, is trustworthy, has character, has convictions)</a:t>
            </a:r>
          </a:p>
          <a:p>
            <a:r>
              <a:rPr lang="en-US" dirty="0" smtClean="0"/>
              <a:t>Competence (is capable, is productive, is efficient)</a:t>
            </a:r>
          </a:p>
          <a:p>
            <a:r>
              <a:rPr lang="en-US" dirty="0" smtClean="0"/>
              <a:t>Leadership (is inspiring, is decisive, provides directions</a:t>
            </a:r>
            <a:endParaRPr lang="en-US" dirty="0"/>
          </a:p>
        </p:txBody>
      </p:sp>
      <p:sp>
        <p:nvSpPr>
          <p:cNvPr id="4" name="Footer Placeholder 3"/>
          <p:cNvSpPr>
            <a:spLocks noGrp="1"/>
          </p:cNvSpPr>
          <p:nvPr>
            <p:ph type="ftr" sz="quarter" idx="11"/>
          </p:nvPr>
        </p:nvSpPr>
        <p:spPr/>
        <p:txBody>
          <a:bodyPr/>
          <a:lstStyle/>
          <a:p>
            <a:fld id="{5200922F-E168-4FEC-B94D-A67AF0D900F2}" type="slidenum">
              <a:rPr lang="en-US" smtClean="0"/>
              <a:pPr/>
              <a:t>26</a:t>
            </a:fld>
            <a:endParaRPr lang="en-US"/>
          </a:p>
        </p:txBody>
      </p:sp>
      <p:sp>
        <p:nvSpPr>
          <p:cNvPr id="5" name="TextBox 4"/>
          <p:cNvSpPr txBox="1"/>
          <p:nvPr/>
        </p:nvSpPr>
        <p:spPr>
          <a:xfrm>
            <a:off x="914400" y="5486400"/>
            <a:ext cx="7315200" cy="707886"/>
          </a:xfrm>
          <a:prstGeom prst="rect">
            <a:avLst/>
          </a:prstGeom>
          <a:noFill/>
        </p:spPr>
        <p:txBody>
          <a:bodyPr wrap="square" rtlCol="0">
            <a:spAutoFit/>
          </a:bodyPr>
          <a:lstStyle/>
          <a:p>
            <a:r>
              <a:rPr lang="en-US" sz="2000" dirty="0" smtClean="0"/>
              <a:t>Based on over 75,000 people around the globe who have completed the “Characteristics of Admired Leaders” survey</a:t>
            </a:r>
            <a:endParaRPr lang="en-US" sz="20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7772400" cy="1143000"/>
          </a:xfrm>
        </p:spPr>
        <p:txBody>
          <a:bodyPr/>
          <a:lstStyle/>
          <a:p>
            <a:r>
              <a:rPr lang="en-US" sz="2400" dirty="0" smtClean="0"/>
              <a:t>Characteristics of Admired Leaders (Percentage of People Selecting Characteristic Over the Years)</a:t>
            </a:r>
            <a:endParaRPr lang="en-US" sz="2400" dirty="0"/>
          </a:p>
        </p:txBody>
      </p:sp>
      <p:sp>
        <p:nvSpPr>
          <p:cNvPr id="4" name="Footer Placeholder 3"/>
          <p:cNvSpPr>
            <a:spLocks noGrp="1"/>
          </p:cNvSpPr>
          <p:nvPr>
            <p:ph type="ftr" sz="quarter" idx="11"/>
          </p:nvPr>
        </p:nvSpPr>
        <p:spPr/>
        <p:txBody>
          <a:bodyPr/>
          <a:lstStyle/>
          <a:p>
            <a:fld id="{5200922F-E168-4FEC-B94D-A67AF0D900F2}" type="slidenum">
              <a:rPr lang="en-US" smtClean="0"/>
              <a:pPr/>
              <a:t>27</a:t>
            </a:fld>
            <a:endParaRPr lang="en-US"/>
          </a:p>
        </p:txBody>
      </p:sp>
      <p:graphicFrame>
        <p:nvGraphicFramePr>
          <p:cNvPr id="7" name="Content Placeholder 6"/>
          <p:cNvGraphicFramePr>
            <a:graphicFrameLocks noGrp="1"/>
          </p:cNvGraphicFramePr>
          <p:nvPr>
            <p:ph idx="1"/>
          </p:nvPr>
        </p:nvGraphicFramePr>
        <p:xfrm>
          <a:off x="838200" y="990600"/>
          <a:ext cx="7696200" cy="5120640"/>
        </p:xfrm>
        <a:graphic>
          <a:graphicData uri="http://schemas.openxmlformats.org/drawingml/2006/table">
            <a:tbl>
              <a:tblPr/>
              <a:tblGrid>
                <a:gridCol w="1924050"/>
                <a:gridCol w="1924050"/>
                <a:gridCol w="1924050"/>
                <a:gridCol w="1924050"/>
              </a:tblGrid>
              <a:tr h="210457">
                <a:tc>
                  <a:txBody>
                    <a:bodyPr/>
                    <a:lstStyle/>
                    <a:p>
                      <a:pPr marL="0" marR="0">
                        <a:spcBef>
                          <a:spcPts val="0"/>
                        </a:spcBef>
                        <a:spcAft>
                          <a:spcPts val="0"/>
                        </a:spcAft>
                      </a:pPr>
                      <a:r>
                        <a:rPr lang="en-US" sz="1600" dirty="0">
                          <a:latin typeface="Arial"/>
                          <a:ea typeface="Times New Roman"/>
                        </a:rPr>
                        <a:t>Characteristic</a:t>
                      </a:r>
                      <a:endParaRPr lang="en-US" sz="18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latin typeface="Arial"/>
                          <a:ea typeface="Times New Roman"/>
                        </a:rPr>
                        <a:t>2010</a:t>
                      </a:r>
                      <a:endParaRPr lang="en-US" sz="18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latin typeface="Arial"/>
                          <a:ea typeface="Times New Roman"/>
                        </a:rPr>
                        <a:t>2002</a:t>
                      </a:r>
                      <a:endParaRPr lang="en-US" sz="18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latin typeface="Arial"/>
                          <a:ea typeface="Times New Roman"/>
                        </a:rPr>
                        <a:t>1987</a:t>
                      </a:r>
                      <a:endParaRPr lang="en-US" sz="18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0457">
                <a:tc>
                  <a:txBody>
                    <a:bodyPr/>
                    <a:lstStyle/>
                    <a:p>
                      <a:pPr marL="0" marR="0">
                        <a:spcBef>
                          <a:spcPts val="0"/>
                        </a:spcBef>
                        <a:spcAft>
                          <a:spcPts val="0"/>
                        </a:spcAft>
                      </a:pPr>
                      <a:r>
                        <a:rPr lang="en-US" sz="1600">
                          <a:latin typeface="Arial"/>
                          <a:ea typeface="Times New Roman"/>
                        </a:rPr>
                        <a:t>Honest</a:t>
                      </a:r>
                      <a:endParaRPr lang="en-US" sz="18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latin typeface="Arial"/>
                          <a:ea typeface="Times New Roman"/>
                        </a:rPr>
                        <a:t>85</a:t>
                      </a:r>
                      <a:endParaRPr lang="en-US" sz="18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latin typeface="Arial"/>
                          <a:ea typeface="Times New Roman"/>
                        </a:rPr>
                        <a:t>88</a:t>
                      </a:r>
                      <a:endParaRPr lang="en-US" sz="18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latin typeface="Arial"/>
                          <a:ea typeface="Times New Roman"/>
                        </a:rPr>
                        <a:t>83</a:t>
                      </a:r>
                      <a:endParaRPr lang="en-US" sz="18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0457">
                <a:tc>
                  <a:txBody>
                    <a:bodyPr/>
                    <a:lstStyle/>
                    <a:p>
                      <a:pPr marL="0" marR="0">
                        <a:spcBef>
                          <a:spcPts val="0"/>
                        </a:spcBef>
                        <a:spcAft>
                          <a:spcPts val="0"/>
                        </a:spcAft>
                      </a:pPr>
                      <a:r>
                        <a:rPr lang="en-US" sz="1600">
                          <a:latin typeface="Arial"/>
                          <a:ea typeface="Times New Roman"/>
                        </a:rPr>
                        <a:t>Forward-looking</a:t>
                      </a:r>
                      <a:endParaRPr lang="en-US" sz="18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latin typeface="Arial"/>
                          <a:ea typeface="Times New Roman"/>
                        </a:rPr>
                        <a:t>70</a:t>
                      </a:r>
                      <a:endParaRPr lang="en-US" sz="18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latin typeface="Arial"/>
                          <a:ea typeface="Times New Roman"/>
                        </a:rPr>
                        <a:t>71</a:t>
                      </a:r>
                      <a:endParaRPr lang="en-US" sz="18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latin typeface="Arial"/>
                          <a:ea typeface="Times New Roman"/>
                        </a:rPr>
                        <a:t>62</a:t>
                      </a:r>
                      <a:endParaRPr lang="en-US" sz="18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0457">
                <a:tc>
                  <a:txBody>
                    <a:bodyPr/>
                    <a:lstStyle/>
                    <a:p>
                      <a:pPr marL="0" marR="0">
                        <a:spcBef>
                          <a:spcPts val="0"/>
                        </a:spcBef>
                        <a:spcAft>
                          <a:spcPts val="0"/>
                        </a:spcAft>
                      </a:pPr>
                      <a:r>
                        <a:rPr lang="en-US" sz="1600">
                          <a:latin typeface="Arial"/>
                          <a:ea typeface="Times New Roman"/>
                        </a:rPr>
                        <a:t>Inspiring</a:t>
                      </a:r>
                      <a:endParaRPr lang="en-US" sz="18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latin typeface="Arial"/>
                          <a:ea typeface="Times New Roman"/>
                        </a:rPr>
                        <a:t>69</a:t>
                      </a:r>
                      <a:endParaRPr lang="en-US" sz="18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latin typeface="Arial"/>
                          <a:ea typeface="Times New Roman"/>
                        </a:rPr>
                        <a:t>65</a:t>
                      </a:r>
                      <a:endParaRPr lang="en-US" sz="18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latin typeface="Arial"/>
                          <a:ea typeface="Times New Roman"/>
                        </a:rPr>
                        <a:t>58</a:t>
                      </a:r>
                      <a:endParaRPr lang="en-US" sz="18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0457">
                <a:tc>
                  <a:txBody>
                    <a:bodyPr/>
                    <a:lstStyle/>
                    <a:p>
                      <a:pPr marL="0" marR="0">
                        <a:spcBef>
                          <a:spcPts val="0"/>
                        </a:spcBef>
                        <a:spcAft>
                          <a:spcPts val="0"/>
                        </a:spcAft>
                      </a:pPr>
                      <a:r>
                        <a:rPr lang="en-US" sz="1600">
                          <a:latin typeface="Arial"/>
                          <a:ea typeface="Times New Roman"/>
                        </a:rPr>
                        <a:t>Competent</a:t>
                      </a:r>
                      <a:endParaRPr lang="en-US" sz="18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latin typeface="Arial"/>
                          <a:ea typeface="Times New Roman"/>
                        </a:rPr>
                        <a:t>64</a:t>
                      </a:r>
                      <a:endParaRPr lang="en-US" sz="18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latin typeface="Arial"/>
                          <a:ea typeface="Times New Roman"/>
                        </a:rPr>
                        <a:t>66</a:t>
                      </a:r>
                      <a:endParaRPr lang="en-US" sz="18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latin typeface="Arial"/>
                          <a:ea typeface="Times New Roman"/>
                        </a:rPr>
                        <a:t>67</a:t>
                      </a:r>
                      <a:endParaRPr lang="en-US" sz="18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0457">
                <a:tc>
                  <a:txBody>
                    <a:bodyPr/>
                    <a:lstStyle/>
                    <a:p>
                      <a:pPr marL="0" marR="0">
                        <a:spcBef>
                          <a:spcPts val="0"/>
                        </a:spcBef>
                        <a:spcAft>
                          <a:spcPts val="0"/>
                        </a:spcAft>
                      </a:pPr>
                      <a:r>
                        <a:rPr lang="en-US" sz="1600">
                          <a:latin typeface="Arial"/>
                          <a:ea typeface="Times New Roman"/>
                        </a:rPr>
                        <a:t>Intelligent</a:t>
                      </a:r>
                      <a:endParaRPr lang="en-US" sz="18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latin typeface="Arial"/>
                          <a:ea typeface="Times New Roman"/>
                        </a:rPr>
                        <a:t>42</a:t>
                      </a:r>
                      <a:endParaRPr lang="en-US" sz="18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latin typeface="Arial"/>
                          <a:ea typeface="Times New Roman"/>
                        </a:rPr>
                        <a:t>47</a:t>
                      </a:r>
                      <a:endParaRPr lang="en-US" sz="18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latin typeface="Arial"/>
                          <a:ea typeface="Times New Roman"/>
                        </a:rPr>
                        <a:t>43</a:t>
                      </a:r>
                      <a:endParaRPr lang="en-US" sz="18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0457">
                <a:tc>
                  <a:txBody>
                    <a:bodyPr/>
                    <a:lstStyle/>
                    <a:p>
                      <a:pPr marL="0" marR="0">
                        <a:spcBef>
                          <a:spcPts val="0"/>
                        </a:spcBef>
                        <a:spcAft>
                          <a:spcPts val="0"/>
                        </a:spcAft>
                      </a:pPr>
                      <a:r>
                        <a:rPr lang="en-US" sz="1600">
                          <a:latin typeface="Arial"/>
                          <a:ea typeface="Times New Roman"/>
                        </a:rPr>
                        <a:t>Broad-minded</a:t>
                      </a:r>
                      <a:endParaRPr lang="en-US" sz="18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latin typeface="Arial"/>
                          <a:ea typeface="Times New Roman"/>
                        </a:rPr>
                        <a:t>40</a:t>
                      </a:r>
                      <a:endParaRPr lang="en-US" sz="18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latin typeface="Arial"/>
                          <a:ea typeface="Times New Roman"/>
                        </a:rPr>
                        <a:t>40</a:t>
                      </a:r>
                      <a:endParaRPr lang="en-US" sz="18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latin typeface="Arial"/>
                          <a:ea typeface="Times New Roman"/>
                        </a:rPr>
                        <a:t>37</a:t>
                      </a:r>
                      <a:endParaRPr lang="en-US" sz="18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0457">
                <a:tc>
                  <a:txBody>
                    <a:bodyPr/>
                    <a:lstStyle/>
                    <a:p>
                      <a:pPr marL="0" marR="0">
                        <a:spcBef>
                          <a:spcPts val="0"/>
                        </a:spcBef>
                        <a:spcAft>
                          <a:spcPts val="0"/>
                        </a:spcAft>
                      </a:pPr>
                      <a:r>
                        <a:rPr lang="en-US" sz="1600">
                          <a:latin typeface="Arial"/>
                          <a:ea typeface="Times New Roman"/>
                        </a:rPr>
                        <a:t>Dependable</a:t>
                      </a:r>
                      <a:endParaRPr lang="en-US" sz="18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latin typeface="Arial"/>
                          <a:ea typeface="Times New Roman"/>
                        </a:rPr>
                        <a:t>37</a:t>
                      </a:r>
                      <a:endParaRPr lang="en-US" sz="18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latin typeface="Arial"/>
                          <a:ea typeface="Times New Roman"/>
                        </a:rPr>
                        <a:t>33</a:t>
                      </a:r>
                      <a:endParaRPr lang="en-US" sz="18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latin typeface="Arial"/>
                          <a:ea typeface="Times New Roman"/>
                        </a:rPr>
                        <a:t>32</a:t>
                      </a:r>
                      <a:endParaRPr lang="en-US" sz="18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0457">
                <a:tc>
                  <a:txBody>
                    <a:bodyPr/>
                    <a:lstStyle/>
                    <a:p>
                      <a:pPr marL="0" marR="0">
                        <a:spcBef>
                          <a:spcPts val="0"/>
                        </a:spcBef>
                        <a:spcAft>
                          <a:spcPts val="0"/>
                        </a:spcAft>
                      </a:pPr>
                      <a:r>
                        <a:rPr lang="en-US" sz="1600">
                          <a:latin typeface="Arial"/>
                          <a:ea typeface="Times New Roman"/>
                        </a:rPr>
                        <a:t>Supportive</a:t>
                      </a:r>
                      <a:endParaRPr lang="en-US" sz="18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latin typeface="Arial"/>
                          <a:ea typeface="Times New Roman"/>
                        </a:rPr>
                        <a:t>36</a:t>
                      </a:r>
                      <a:endParaRPr lang="en-US" sz="18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latin typeface="Arial"/>
                          <a:ea typeface="Times New Roman"/>
                        </a:rPr>
                        <a:t>35</a:t>
                      </a:r>
                      <a:endParaRPr lang="en-US" sz="18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latin typeface="Arial"/>
                          <a:ea typeface="Times New Roman"/>
                        </a:rPr>
                        <a:t>32</a:t>
                      </a:r>
                      <a:endParaRPr lang="en-US" sz="18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0457">
                <a:tc>
                  <a:txBody>
                    <a:bodyPr/>
                    <a:lstStyle/>
                    <a:p>
                      <a:pPr marL="0" marR="0">
                        <a:spcBef>
                          <a:spcPts val="0"/>
                        </a:spcBef>
                        <a:spcAft>
                          <a:spcPts val="0"/>
                        </a:spcAft>
                      </a:pPr>
                      <a:r>
                        <a:rPr lang="en-US" sz="1600">
                          <a:latin typeface="Arial"/>
                          <a:ea typeface="Times New Roman"/>
                        </a:rPr>
                        <a:t>Fair-minded</a:t>
                      </a:r>
                      <a:endParaRPr lang="en-US" sz="18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latin typeface="Arial"/>
                          <a:ea typeface="Times New Roman"/>
                        </a:rPr>
                        <a:t>35</a:t>
                      </a:r>
                      <a:endParaRPr lang="en-US" sz="18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latin typeface="Arial"/>
                          <a:ea typeface="Times New Roman"/>
                        </a:rPr>
                        <a:t>42</a:t>
                      </a:r>
                      <a:endParaRPr lang="en-US" sz="18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latin typeface="Arial"/>
                          <a:ea typeface="Times New Roman"/>
                        </a:rPr>
                        <a:t>40</a:t>
                      </a:r>
                      <a:endParaRPr lang="en-US" sz="18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0457">
                <a:tc>
                  <a:txBody>
                    <a:bodyPr/>
                    <a:lstStyle/>
                    <a:p>
                      <a:pPr marL="0" marR="0">
                        <a:spcBef>
                          <a:spcPts val="0"/>
                        </a:spcBef>
                        <a:spcAft>
                          <a:spcPts val="0"/>
                        </a:spcAft>
                      </a:pPr>
                      <a:r>
                        <a:rPr lang="en-US" sz="1600">
                          <a:latin typeface="Arial"/>
                          <a:ea typeface="Times New Roman"/>
                        </a:rPr>
                        <a:t>Straightforward</a:t>
                      </a:r>
                      <a:endParaRPr lang="en-US" sz="18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latin typeface="Arial"/>
                          <a:ea typeface="Times New Roman"/>
                        </a:rPr>
                        <a:t>31</a:t>
                      </a:r>
                      <a:endParaRPr lang="en-US" sz="18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latin typeface="Arial"/>
                          <a:ea typeface="Times New Roman"/>
                        </a:rPr>
                        <a:t>34</a:t>
                      </a:r>
                      <a:endParaRPr lang="en-US" sz="18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latin typeface="Arial"/>
                          <a:ea typeface="Times New Roman"/>
                        </a:rPr>
                        <a:t>34</a:t>
                      </a:r>
                      <a:endParaRPr lang="en-US" sz="18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0457">
                <a:tc>
                  <a:txBody>
                    <a:bodyPr/>
                    <a:lstStyle/>
                    <a:p>
                      <a:pPr marL="0" marR="0">
                        <a:spcBef>
                          <a:spcPts val="0"/>
                        </a:spcBef>
                        <a:spcAft>
                          <a:spcPts val="0"/>
                        </a:spcAft>
                      </a:pPr>
                      <a:r>
                        <a:rPr lang="en-US" sz="1600">
                          <a:latin typeface="Arial"/>
                          <a:ea typeface="Times New Roman"/>
                        </a:rPr>
                        <a:t>Determined</a:t>
                      </a:r>
                      <a:endParaRPr lang="en-US" sz="18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latin typeface="Arial"/>
                          <a:ea typeface="Times New Roman"/>
                        </a:rPr>
                        <a:t>28</a:t>
                      </a:r>
                      <a:endParaRPr lang="en-US" sz="18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latin typeface="Arial"/>
                          <a:ea typeface="Times New Roman"/>
                        </a:rPr>
                        <a:t>23</a:t>
                      </a:r>
                      <a:endParaRPr lang="en-US" sz="18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latin typeface="Arial"/>
                          <a:ea typeface="Times New Roman"/>
                        </a:rPr>
                        <a:t>20</a:t>
                      </a:r>
                      <a:endParaRPr lang="en-US" sz="18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0457">
                <a:tc>
                  <a:txBody>
                    <a:bodyPr/>
                    <a:lstStyle/>
                    <a:p>
                      <a:pPr marL="0" marR="0">
                        <a:spcBef>
                          <a:spcPts val="0"/>
                        </a:spcBef>
                        <a:spcAft>
                          <a:spcPts val="0"/>
                        </a:spcAft>
                      </a:pPr>
                      <a:r>
                        <a:rPr lang="en-US" sz="1600">
                          <a:latin typeface="Arial"/>
                          <a:ea typeface="Times New Roman"/>
                        </a:rPr>
                        <a:t>Cooperative</a:t>
                      </a:r>
                      <a:endParaRPr lang="en-US" sz="18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latin typeface="Arial"/>
                          <a:ea typeface="Times New Roman"/>
                        </a:rPr>
                        <a:t>26</a:t>
                      </a:r>
                      <a:endParaRPr lang="en-US" sz="18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latin typeface="Arial"/>
                          <a:ea typeface="Times New Roman"/>
                        </a:rPr>
                        <a:t>28</a:t>
                      </a:r>
                      <a:endParaRPr lang="en-US" sz="18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latin typeface="Arial"/>
                          <a:ea typeface="Times New Roman"/>
                        </a:rPr>
                        <a:t>25</a:t>
                      </a:r>
                      <a:endParaRPr lang="en-US" sz="18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0457">
                <a:tc>
                  <a:txBody>
                    <a:bodyPr/>
                    <a:lstStyle/>
                    <a:p>
                      <a:pPr marL="0" marR="0">
                        <a:spcBef>
                          <a:spcPts val="0"/>
                        </a:spcBef>
                        <a:spcAft>
                          <a:spcPts val="0"/>
                        </a:spcAft>
                      </a:pPr>
                      <a:r>
                        <a:rPr lang="en-US" sz="1600">
                          <a:latin typeface="Arial"/>
                          <a:ea typeface="Times New Roman"/>
                        </a:rPr>
                        <a:t>Ambitious</a:t>
                      </a:r>
                      <a:endParaRPr lang="en-US" sz="18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latin typeface="Arial"/>
                          <a:ea typeface="Times New Roman"/>
                        </a:rPr>
                        <a:t>26</a:t>
                      </a:r>
                      <a:endParaRPr lang="en-US" sz="18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latin typeface="Arial"/>
                          <a:ea typeface="Times New Roman"/>
                        </a:rPr>
                        <a:t>17</a:t>
                      </a:r>
                      <a:endParaRPr lang="en-US" sz="18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latin typeface="Arial"/>
                          <a:ea typeface="Times New Roman"/>
                        </a:rPr>
                        <a:t>21</a:t>
                      </a:r>
                      <a:endParaRPr lang="en-US" sz="18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0457">
                <a:tc>
                  <a:txBody>
                    <a:bodyPr/>
                    <a:lstStyle/>
                    <a:p>
                      <a:pPr marL="0" marR="0">
                        <a:spcBef>
                          <a:spcPts val="0"/>
                        </a:spcBef>
                        <a:spcAft>
                          <a:spcPts val="0"/>
                        </a:spcAft>
                      </a:pPr>
                      <a:r>
                        <a:rPr lang="en-US" sz="1600">
                          <a:latin typeface="Arial"/>
                          <a:ea typeface="Times New Roman"/>
                        </a:rPr>
                        <a:t>Courageous</a:t>
                      </a:r>
                      <a:endParaRPr lang="en-US" sz="18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latin typeface="Arial"/>
                          <a:ea typeface="Times New Roman"/>
                        </a:rPr>
                        <a:t>21</a:t>
                      </a:r>
                      <a:endParaRPr lang="en-US" sz="18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latin typeface="Arial"/>
                          <a:ea typeface="Times New Roman"/>
                        </a:rPr>
                        <a:t>20</a:t>
                      </a:r>
                      <a:endParaRPr lang="en-US" sz="18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latin typeface="Arial"/>
                          <a:ea typeface="Times New Roman"/>
                        </a:rPr>
                        <a:t>27</a:t>
                      </a:r>
                      <a:endParaRPr lang="en-US" sz="18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0457">
                <a:tc>
                  <a:txBody>
                    <a:bodyPr/>
                    <a:lstStyle/>
                    <a:p>
                      <a:pPr marL="0" marR="0">
                        <a:spcBef>
                          <a:spcPts val="0"/>
                        </a:spcBef>
                        <a:spcAft>
                          <a:spcPts val="0"/>
                        </a:spcAft>
                      </a:pPr>
                      <a:r>
                        <a:rPr lang="en-US" sz="1600">
                          <a:latin typeface="Arial"/>
                          <a:ea typeface="Times New Roman"/>
                        </a:rPr>
                        <a:t>Caring</a:t>
                      </a:r>
                      <a:endParaRPr lang="en-US" sz="18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latin typeface="Arial"/>
                          <a:ea typeface="Times New Roman"/>
                        </a:rPr>
                        <a:t>20</a:t>
                      </a:r>
                      <a:endParaRPr lang="en-US" sz="18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latin typeface="Arial"/>
                          <a:ea typeface="Times New Roman"/>
                        </a:rPr>
                        <a:t>20</a:t>
                      </a:r>
                      <a:endParaRPr lang="en-US" sz="18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latin typeface="Arial"/>
                          <a:ea typeface="Times New Roman"/>
                        </a:rPr>
                        <a:t>26</a:t>
                      </a:r>
                      <a:endParaRPr lang="en-US" sz="18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0457">
                <a:tc>
                  <a:txBody>
                    <a:bodyPr/>
                    <a:lstStyle/>
                    <a:p>
                      <a:pPr marL="0" marR="0">
                        <a:spcBef>
                          <a:spcPts val="0"/>
                        </a:spcBef>
                        <a:spcAft>
                          <a:spcPts val="0"/>
                        </a:spcAft>
                      </a:pPr>
                      <a:r>
                        <a:rPr lang="en-US" sz="1600">
                          <a:latin typeface="Arial"/>
                          <a:ea typeface="Times New Roman"/>
                        </a:rPr>
                        <a:t>Imaginative</a:t>
                      </a:r>
                      <a:endParaRPr lang="en-US" sz="18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latin typeface="Arial"/>
                          <a:ea typeface="Times New Roman"/>
                        </a:rPr>
                        <a:t>18</a:t>
                      </a:r>
                      <a:endParaRPr lang="en-US" sz="18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latin typeface="Arial"/>
                          <a:ea typeface="Times New Roman"/>
                        </a:rPr>
                        <a:t>23</a:t>
                      </a:r>
                      <a:endParaRPr lang="en-US" sz="18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latin typeface="Arial"/>
                          <a:ea typeface="Times New Roman"/>
                        </a:rPr>
                        <a:t>34</a:t>
                      </a:r>
                      <a:endParaRPr lang="en-US" sz="18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0457">
                <a:tc>
                  <a:txBody>
                    <a:bodyPr/>
                    <a:lstStyle/>
                    <a:p>
                      <a:pPr marL="0" marR="0">
                        <a:spcBef>
                          <a:spcPts val="0"/>
                        </a:spcBef>
                        <a:spcAft>
                          <a:spcPts val="0"/>
                        </a:spcAft>
                      </a:pPr>
                      <a:r>
                        <a:rPr lang="en-US" sz="1600">
                          <a:latin typeface="Arial"/>
                          <a:ea typeface="Times New Roman"/>
                        </a:rPr>
                        <a:t>Loyal</a:t>
                      </a:r>
                      <a:endParaRPr lang="en-US" sz="18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latin typeface="Arial"/>
                          <a:ea typeface="Times New Roman"/>
                        </a:rPr>
                        <a:t>18</a:t>
                      </a:r>
                      <a:endParaRPr lang="en-US" sz="18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latin typeface="Arial"/>
                          <a:ea typeface="Times New Roman"/>
                        </a:rPr>
                        <a:t>14</a:t>
                      </a:r>
                      <a:endParaRPr lang="en-US" sz="18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latin typeface="Arial"/>
                          <a:ea typeface="Times New Roman"/>
                        </a:rPr>
                        <a:t>11</a:t>
                      </a:r>
                      <a:endParaRPr lang="en-US" sz="18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0457">
                <a:tc>
                  <a:txBody>
                    <a:bodyPr/>
                    <a:lstStyle/>
                    <a:p>
                      <a:pPr marL="0" marR="0">
                        <a:spcBef>
                          <a:spcPts val="0"/>
                        </a:spcBef>
                        <a:spcAft>
                          <a:spcPts val="0"/>
                        </a:spcAft>
                      </a:pPr>
                      <a:r>
                        <a:rPr lang="en-US" sz="1600">
                          <a:latin typeface="Arial"/>
                          <a:ea typeface="Times New Roman"/>
                        </a:rPr>
                        <a:t>Mature</a:t>
                      </a:r>
                      <a:endParaRPr lang="en-US" sz="18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latin typeface="Arial"/>
                          <a:ea typeface="Times New Roman"/>
                        </a:rPr>
                        <a:t>16</a:t>
                      </a:r>
                      <a:endParaRPr lang="en-US" sz="18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latin typeface="Arial"/>
                          <a:ea typeface="Times New Roman"/>
                        </a:rPr>
                        <a:t>21</a:t>
                      </a:r>
                      <a:endParaRPr lang="en-US" sz="18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latin typeface="Arial"/>
                          <a:ea typeface="Times New Roman"/>
                        </a:rPr>
                        <a:t>23</a:t>
                      </a:r>
                      <a:endParaRPr lang="en-US" sz="18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0457">
                <a:tc>
                  <a:txBody>
                    <a:bodyPr/>
                    <a:lstStyle/>
                    <a:p>
                      <a:pPr marL="0" marR="0">
                        <a:spcBef>
                          <a:spcPts val="0"/>
                        </a:spcBef>
                        <a:spcAft>
                          <a:spcPts val="0"/>
                        </a:spcAft>
                      </a:pPr>
                      <a:r>
                        <a:rPr lang="en-US" sz="1600">
                          <a:latin typeface="Arial"/>
                          <a:ea typeface="Times New Roman"/>
                        </a:rPr>
                        <a:t>Self-controlled</a:t>
                      </a:r>
                      <a:endParaRPr lang="en-US" sz="18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latin typeface="Arial"/>
                          <a:ea typeface="Times New Roman"/>
                        </a:rPr>
                        <a:t>11</a:t>
                      </a:r>
                      <a:endParaRPr lang="en-US" sz="18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latin typeface="Arial"/>
                          <a:ea typeface="Times New Roman"/>
                        </a:rPr>
                        <a:t>8</a:t>
                      </a:r>
                      <a:endParaRPr lang="en-US" sz="18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latin typeface="Arial"/>
                          <a:ea typeface="Times New Roman"/>
                        </a:rPr>
                        <a:t>13</a:t>
                      </a:r>
                      <a:endParaRPr lang="en-US" sz="18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0457">
                <a:tc>
                  <a:txBody>
                    <a:bodyPr/>
                    <a:lstStyle/>
                    <a:p>
                      <a:pPr marL="0" marR="0">
                        <a:spcBef>
                          <a:spcPts val="0"/>
                        </a:spcBef>
                        <a:spcAft>
                          <a:spcPts val="0"/>
                        </a:spcAft>
                      </a:pPr>
                      <a:r>
                        <a:rPr lang="en-US" sz="1600">
                          <a:latin typeface="Arial"/>
                          <a:ea typeface="Times New Roman"/>
                        </a:rPr>
                        <a:t>Independent</a:t>
                      </a:r>
                      <a:endParaRPr lang="en-US" sz="18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latin typeface="Arial"/>
                          <a:ea typeface="Times New Roman"/>
                        </a:rPr>
                        <a:t>6</a:t>
                      </a:r>
                      <a:endParaRPr lang="en-US" sz="18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latin typeface="Arial"/>
                          <a:ea typeface="Times New Roman"/>
                        </a:rPr>
                        <a:t>6</a:t>
                      </a:r>
                      <a:endParaRPr lang="en-US" sz="18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latin typeface="Arial"/>
                          <a:ea typeface="Times New Roman"/>
                        </a:rPr>
                        <a:t>10</a:t>
                      </a:r>
                      <a:endParaRPr lang="en-US" sz="18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8" name="TextBox 7"/>
          <p:cNvSpPr txBox="1"/>
          <p:nvPr/>
        </p:nvSpPr>
        <p:spPr>
          <a:xfrm>
            <a:off x="838200" y="6248400"/>
            <a:ext cx="7696199" cy="461665"/>
          </a:xfrm>
          <a:prstGeom prst="rect">
            <a:avLst/>
          </a:prstGeom>
          <a:noFill/>
        </p:spPr>
        <p:txBody>
          <a:bodyPr wrap="square" rtlCol="0">
            <a:spAutoFit/>
          </a:bodyPr>
          <a:lstStyle/>
          <a:p>
            <a:r>
              <a:rPr lang="en-US" sz="1200" dirty="0" err="1" smtClean="0"/>
              <a:t>Kouzes</a:t>
            </a:r>
            <a:r>
              <a:rPr lang="en-US" sz="1200" dirty="0" smtClean="0"/>
              <a:t>, J.M. &amp; Posner, B.Z. 2011. </a:t>
            </a:r>
            <a:r>
              <a:rPr lang="en-US" sz="1200" i="1" dirty="0" smtClean="0"/>
              <a:t>Credibility: How leaders gain and lose it</a:t>
            </a:r>
            <a:r>
              <a:rPr lang="en-US" sz="1200" dirty="0" smtClean="0"/>
              <a:t> and why people demand it. San Francisco: </a:t>
            </a:r>
            <a:r>
              <a:rPr lang="en-US" sz="1200" dirty="0" err="1" smtClean="0"/>
              <a:t>Jossey</a:t>
            </a:r>
            <a:r>
              <a:rPr lang="en-US" sz="1200" dirty="0" smtClean="0"/>
              <a:t>-Bass</a:t>
            </a:r>
            <a:endParaRPr lang="en-US" sz="1200" i="1" dirty="0" smtClean="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ChangeArrowheads="1"/>
          </p:cNvSpPr>
          <p:nvPr/>
        </p:nvSpPr>
        <p:spPr bwMode="auto">
          <a:xfrm>
            <a:off x="171450" y="1179513"/>
            <a:ext cx="8882063" cy="2914650"/>
          </a:xfrm>
          <a:prstGeom prst="rect">
            <a:avLst/>
          </a:prstGeom>
          <a:noFill/>
          <a:ln w="9525">
            <a:noFill/>
            <a:miter lim="800000"/>
            <a:headEnd/>
            <a:tailEnd/>
          </a:ln>
          <a:effectLst/>
        </p:spPr>
        <p:txBody>
          <a:bodyPr lIns="0" tIns="0" rIns="0" bIns="0"/>
          <a:lstStyle/>
          <a:p>
            <a:pPr algn="ctr"/>
            <a:r>
              <a:rPr lang="en-US" sz="3600" b="1">
                <a:solidFill>
                  <a:srgbClr val="000000"/>
                </a:solidFill>
              </a:rPr>
              <a:t>Distributed Actions Approach to Leadership</a:t>
            </a:r>
            <a:endParaRPr lang="en-US" sz="3600">
              <a:solidFill>
                <a:srgbClr val="000000"/>
              </a:solidFill>
            </a:endParaRPr>
          </a:p>
          <a:p>
            <a:endParaRPr lang="en-US" sz="3600">
              <a:solidFill>
                <a:srgbClr val="000000"/>
              </a:solidFill>
            </a:endParaRPr>
          </a:p>
          <a:p>
            <a:r>
              <a:rPr lang="en-US" sz="3600">
                <a:solidFill>
                  <a:srgbClr val="000000"/>
                </a:solidFill>
              </a:rPr>
              <a:t>Leadership is any action that helps a group achieve its goals AND maintain cooperative relationships among members.</a:t>
            </a:r>
          </a:p>
        </p:txBody>
      </p:sp>
      <p:sp>
        <p:nvSpPr>
          <p:cNvPr id="8195" name="Rectangle 3"/>
          <p:cNvSpPr>
            <a:spLocks noChangeArrowheads="1"/>
          </p:cNvSpPr>
          <p:nvPr/>
        </p:nvSpPr>
        <p:spPr bwMode="auto">
          <a:xfrm>
            <a:off x="114300" y="4822825"/>
            <a:ext cx="8883650" cy="1465263"/>
          </a:xfrm>
          <a:prstGeom prst="rect">
            <a:avLst/>
          </a:prstGeom>
          <a:noFill/>
          <a:ln w="9525">
            <a:noFill/>
            <a:miter lim="800000"/>
            <a:headEnd/>
            <a:tailEnd/>
          </a:ln>
          <a:effectLst/>
        </p:spPr>
        <p:txBody>
          <a:bodyPr lIns="0" tIns="0" rIns="0" bIns="0"/>
          <a:lstStyle/>
          <a:p>
            <a:pPr algn="ctr"/>
            <a:r>
              <a:rPr lang="en-US" sz="5400">
                <a:solidFill>
                  <a:srgbClr val="000000"/>
                </a:solidFill>
              </a:rPr>
              <a:t>Task AND Maintenance</a:t>
            </a:r>
          </a:p>
          <a:p>
            <a:endParaRPr lang="en-US" sz="5400">
              <a:solidFill>
                <a:srgbClr val="000000"/>
              </a:solidFill>
            </a:endParaRPr>
          </a:p>
        </p:txBody>
      </p:sp>
    </p:spTree>
  </p:cSld>
  <p:clrMapOvr>
    <a:masterClrMapping/>
  </p:clrMapOvr>
  <p:transition>
    <p:cover dir="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fld id="{DDEF92E3-492F-4AC5-93D2-606CF1731D56}" type="slidenum">
              <a:rPr lang="en-US"/>
              <a:pPr/>
              <a:t>29</a:t>
            </a:fld>
            <a:endParaRPr lang="en-US"/>
          </a:p>
        </p:txBody>
      </p:sp>
      <p:sp>
        <p:nvSpPr>
          <p:cNvPr id="30723" name="Rectangle 3"/>
          <p:cNvSpPr>
            <a:spLocks noGrp="1" noChangeArrowheads="1"/>
          </p:cNvSpPr>
          <p:nvPr>
            <p:ph type="title"/>
          </p:nvPr>
        </p:nvSpPr>
        <p:spPr>
          <a:xfrm>
            <a:off x="685800" y="152400"/>
            <a:ext cx="7772400" cy="1143000"/>
          </a:xfrm>
        </p:spPr>
        <p:txBody>
          <a:bodyPr/>
          <a:lstStyle/>
          <a:p>
            <a:r>
              <a:rPr lang="en-US"/>
              <a:t>Collins – Level 5 Leadership</a:t>
            </a:r>
          </a:p>
        </p:txBody>
      </p:sp>
      <p:sp>
        <p:nvSpPr>
          <p:cNvPr id="30724" name="Rectangle 4"/>
          <p:cNvSpPr>
            <a:spLocks noGrp="1" noChangeArrowheads="1"/>
          </p:cNvSpPr>
          <p:nvPr>
            <p:ph type="body" idx="1"/>
          </p:nvPr>
        </p:nvSpPr>
        <p:spPr>
          <a:xfrm>
            <a:off x="685800" y="1219200"/>
            <a:ext cx="7772400" cy="4114800"/>
          </a:xfrm>
        </p:spPr>
        <p:txBody>
          <a:bodyPr/>
          <a:lstStyle/>
          <a:p>
            <a:pPr>
              <a:lnSpc>
                <a:spcPct val="90000"/>
              </a:lnSpc>
            </a:pPr>
            <a:r>
              <a:rPr lang="en-US" sz="2800" b="1"/>
              <a:t>Level 5</a:t>
            </a:r>
            <a:r>
              <a:rPr lang="en-US" sz="2800"/>
              <a:t> Level 5 Executive – Builds enduring greatness through a paradoxical combination of personal humility plus professional will</a:t>
            </a:r>
          </a:p>
          <a:p>
            <a:pPr>
              <a:lnSpc>
                <a:spcPct val="90000"/>
              </a:lnSpc>
            </a:pPr>
            <a:r>
              <a:rPr lang="en-US" sz="2800" b="1"/>
              <a:t>Level 4</a:t>
            </a:r>
            <a:r>
              <a:rPr lang="en-US" sz="2800"/>
              <a:t> Effective Leader – Catalyzes commitment to and vigorous pursuit of a clear and compelling vision; stimulates the group to high performance standards</a:t>
            </a:r>
          </a:p>
          <a:p>
            <a:pPr>
              <a:lnSpc>
                <a:spcPct val="90000"/>
              </a:lnSpc>
            </a:pPr>
            <a:r>
              <a:rPr lang="en-US" sz="2800" b="1"/>
              <a:t>Level 3 </a:t>
            </a:r>
            <a:r>
              <a:rPr lang="en-US" sz="2800"/>
              <a:t>Competent Manager – Organizes people and resource toward the effective and efficient pursuit of predetermined objectives</a:t>
            </a:r>
          </a:p>
          <a:p>
            <a:pPr>
              <a:lnSpc>
                <a:spcPct val="90000"/>
              </a:lnSpc>
            </a:pPr>
            <a:r>
              <a:rPr lang="en-US" sz="2800" b="1"/>
              <a:t>Level 2</a:t>
            </a:r>
            <a:r>
              <a:rPr lang="en-US" sz="2800"/>
              <a:t> Contributing Team Member</a:t>
            </a:r>
          </a:p>
          <a:p>
            <a:pPr>
              <a:lnSpc>
                <a:spcPct val="90000"/>
              </a:lnSpc>
            </a:pPr>
            <a:r>
              <a:rPr lang="en-US" sz="2800" b="1"/>
              <a:t>Level 1</a:t>
            </a:r>
            <a:r>
              <a:rPr lang="en-US" sz="2800"/>
              <a:t> Highly Capable Individual</a:t>
            </a:r>
            <a:endParaRPr lang="en-US" sz="2800" b="1"/>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85800" y="304800"/>
            <a:ext cx="7772400" cy="1143000"/>
          </a:xfrm>
        </p:spPr>
        <p:txBody>
          <a:bodyPr/>
          <a:lstStyle/>
          <a:p>
            <a:r>
              <a:rPr lang="en-US" dirty="0" smtClean="0"/>
              <a:t>Session Objectives</a:t>
            </a:r>
            <a:endParaRPr lang="en-US" dirty="0"/>
          </a:p>
        </p:txBody>
      </p:sp>
      <p:sp>
        <p:nvSpPr>
          <p:cNvPr id="6" name="Content Placeholder 5"/>
          <p:cNvSpPr>
            <a:spLocks noGrp="1"/>
          </p:cNvSpPr>
          <p:nvPr>
            <p:ph idx="1"/>
          </p:nvPr>
        </p:nvSpPr>
        <p:spPr>
          <a:xfrm>
            <a:off x="533400" y="1524000"/>
            <a:ext cx="8153400" cy="4572000"/>
          </a:xfrm>
        </p:spPr>
        <p:txBody>
          <a:bodyPr/>
          <a:lstStyle/>
          <a:p>
            <a:pPr lvl="0"/>
            <a:r>
              <a:rPr lang="en-US" sz="2800" dirty="0" smtClean="0"/>
              <a:t>Strategies for designing high performance teamwork</a:t>
            </a:r>
          </a:p>
          <a:p>
            <a:pPr lvl="0"/>
            <a:r>
              <a:rPr lang="en-US" sz="2800" dirty="0" smtClean="0"/>
              <a:t>Strategies for building teamwork skills (task and relationship skills)</a:t>
            </a:r>
          </a:p>
          <a:p>
            <a:pPr lvl="0"/>
            <a:r>
              <a:rPr lang="en-US" sz="2800" dirty="0" smtClean="0"/>
              <a:t>Models for processing and monitoring team work </a:t>
            </a:r>
          </a:p>
          <a:p>
            <a:pPr lvl="0"/>
            <a:r>
              <a:rPr lang="en-US" sz="2800" dirty="0" smtClean="0"/>
              <a:t>Measures of individual learning in cooperative learning (assurance of learning that demonstrates both individual and group accountability for the task output</a:t>
            </a:r>
            <a:r>
              <a:rPr lang="en-US" sz="2800" dirty="0" smtClean="0"/>
              <a:t>)</a:t>
            </a:r>
            <a:endParaRPr lang="en-US" sz="2800" dirty="0"/>
          </a:p>
        </p:txBody>
      </p:sp>
      <p:sp>
        <p:nvSpPr>
          <p:cNvPr id="4" name="Footer Placeholder 3"/>
          <p:cNvSpPr>
            <a:spLocks noGrp="1"/>
          </p:cNvSpPr>
          <p:nvPr>
            <p:ph type="ftr" sz="quarter" idx="11"/>
          </p:nvPr>
        </p:nvSpPr>
        <p:spPr/>
        <p:txBody>
          <a:bodyPr/>
          <a:lstStyle/>
          <a:p>
            <a:fld id="{5200922F-E168-4FEC-B94D-A67AF0D900F2}" type="slidenum">
              <a:rPr lang="en-US" smtClean="0"/>
              <a:pPr/>
              <a:t>3</a:t>
            </a:fld>
            <a:endParaRPr 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fld id="{A2456847-C4A3-4FE3-9A4D-8257CEF2E342}" type="slidenum">
              <a:rPr lang="en-US"/>
              <a:pPr/>
              <a:t>30</a:t>
            </a:fld>
            <a:endParaRPr lang="en-US"/>
          </a:p>
        </p:txBody>
      </p:sp>
      <p:sp>
        <p:nvSpPr>
          <p:cNvPr id="34818" name="Rectangle 2"/>
          <p:cNvSpPr>
            <a:spLocks noGrp="1" noChangeArrowheads="1"/>
          </p:cNvSpPr>
          <p:nvPr>
            <p:ph type="title"/>
          </p:nvPr>
        </p:nvSpPr>
        <p:spPr>
          <a:xfrm>
            <a:off x="457200" y="152400"/>
            <a:ext cx="8153400" cy="1143000"/>
          </a:xfrm>
        </p:spPr>
        <p:txBody>
          <a:bodyPr/>
          <a:lstStyle/>
          <a:p>
            <a:r>
              <a:rPr lang="en-US" sz="3600"/>
              <a:t>Collins – Good to Great &amp; Built to Last</a:t>
            </a:r>
          </a:p>
        </p:txBody>
      </p:sp>
      <p:sp>
        <p:nvSpPr>
          <p:cNvPr id="34819" name="Rectangle 3"/>
          <p:cNvSpPr>
            <a:spLocks noGrp="1" noChangeArrowheads="1"/>
          </p:cNvSpPr>
          <p:nvPr>
            <p:ph type="body" idx="1"/>
          </p:nvPr>
        </p:nvSpPr>
        <p:spPr>
          <a:xfrm>
            <a:off x="685800" y="1219200"/>
            <a:ext cx="7772400" cy="4114800"/>
          </a:xfrm>
        </p:spPr>
        <p:txBody>
          <a:bodyPr/>
          <a:lstStyle/>
          <a:p>
            <a:pPr>
              <a:lnSpc>
                <a:spcPct val="90000"/>
              </a:lnSpc>
            </a:pPr>
            <a:r>
              <a:rPr lang="en-US" b="1"/>
              <a:t>Check out jimcollins.com for discussion questions to deepen understanding of:</a:t>
            </a:r>
          </a:p>
          <a:p>
            <a:pPr lvl="1">
              <a:lnSpc>
                <a:spcPct val="90000"/>
              </a:lnSpc>
            </a:pPr>
            <a:r>
              <a:rPr lang="en-US"/>
              <a:t>Level 5 Leadership</a:t>
            </a:r>
          </a:p>
          <a:p>
            <a:pPr lvl="1">
              <a:lnSpc>
                <a:spcPct val="90000"/>
              </a:lnSpc>
            </a:pPr>
            <a:r>
              <a:rPr lang="en-US"/>
              <a:t>First Who</a:t>
            </a:r>
          </a:p>
          <a:p>
            <a:pPr lvl="1">
              <a:lnSpc>
                <a:spcPct val="90000"/>
              </a:lnSpc>
            </a:pPr>
            <a:r>
              <a:rPr lang="en-US"/>
              <a:t>Confront the Brutal Facts</a:t>
            </a:r>
          </a:p>
          <a:p>
            <a:pPr lvl="1">
              <a:lnSpc>
                <a:spcPct val="90000"/>
              </a:lnSpc>
            </a:pPr>
            <a:r>
              <a:rPr lang="en-US"/>
              <a:t>Hedgehog Concept (the Three Circles)</a:t>
            </a:r>
          </a:p>
          <a:p>
            <a:pPr lvl="2">
              <a:lnSpc>
                <a:spcPct val="90000"/>
              </a:lnSpc>
            </a:pPr>
            <a:r>
              <a:rPr lang="en-US"/>
              <a:t>What it can be best at, How its economics work best, What ignites its people’s passions.</a:t>
            </a:r>
          </a:p>
          <a:p>
            <a:pPr lvl="1">
              <a:lnSpc>
                <a:spcPct val="90000"/>
              </a:lnSpc>
            </a:pPr>
            <a:r>
              <a:rPr lang="en-US"/>
              <a:t>Culture of Discipline</a:t>
            </a:r>
          </a:p>
          <a:p>
            <a:pPr lvl="1">
              <a:lnSpc>
                <a:spcPct val="90000"/>
              </a:lnSpc>
            </a:pPr>
            <a:r>
              <a:rPr lang="en-US"/>
              <a:t>Technology Accelerators</a:t>
            </a:r>
            <a:endParaRPr lang="en-US" b="1"/>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fld id="{D87AE166-19A5-4C3A-9E91-21A641958434}" type="slidenum">
              <a:rPr lang="en-US"/>
              <a:pPr/>
              <a:t>31</a:t>
            </a:fld>
            <a:endParaRPr lang="en-US"/>
          </a:p>
        </p:txBody>
      </p:sp>
      <p:sp>
        <p:nvSpPr>
          <p:cNvPr id="79874" name="Rectangle 2"/>
          <p:cNvSpPr>
            <a:spLocks noGrp="1" noChangeArrowheads="1"/>
          </p:cNvSpPr>
          <p:nvPr>
            <p:ph type="title"/>
          </p:nvPr>
        </p:nvSpPr>
        <p:spPr>
          <a:xfrm>
            <a:off x="533400" y="0"/>
            <a:ext cx="7772400" cy="1143000"/>
          </a:xfrm>
        </p:spPr>
        <p:txBody>
          <a:bodyPr/>
          <a:lstStyle/>
          <a:p>
            <a:r>
              <a:rPr lang="en-US"/>
              <a:t>Complexity Leadership Theory</a:t>
            </a:r>
          </a:p>
        </p:txBody>
      </p:sp>
      <p:sp>
        <p:nvSpPr>
          <p:cNvPr id="79875" name="Rectangle 3"/>
          <p:cNvSpPr>
            <a:spLocks noGrp="1" noChangeArrowheads="1"/>
          </p:cNvSpPr>
          <p:nvPr>
            <p:ph type="body" idx="1"/>
          </p:nvPr>
        </p:nvSpPr>
        <p:spPr>
          <a:xfrm>
            <a:off x="381000" y="1066800"/>
            <a:ext cx="8382000" cy="5257800"/>
          </a:xfrm>
        </p:spPr>
        <p:txBody>
          <a:bodyPr/>
          <a:lstStyle/>
          <a:p>
            <a:pPr>
              <a:lnSpc>
                <a:spcPct val="80000"/>
              </a:lnSpc>
            </a:pPr>
            <a:r>
              <a:rPr lang="en-US" sz="2800"/>
              <a:t>Drivers of innovation in adaptive leadership</a:t>
            </a:r>
          </a:p>
          <a:p>
            <a:pPr lvl="1">
              <a:lnSpc>
                <a:spcPct val="80000"/>
              </a:lnSpc>
            </a:pPr>
            <a:r>
              <a:rPr lang="en-US" sz="2400"/>
              <a:t>Collective identity formation</a:t>
            </a:r>
          </a:p>
          <a:p>
            <a:pPr lvl="1">
              <a:lnSpc>
                <a:spcPct val="80000"/>
              </a:lnSpc>
            </a:pPr>
            <a:r>
              <a:rPr lang="en-US" sz="2400"/>
              <a:t>Tension</a:t>
            </a:r>
          </a:p>
          <a:p>
            <a:pPr>
              <a:lnSpc>
                <a:spcPct val="80000"/>
              </a:lnSpc>
            </a:pPr>
            <a:r>
              <a:rPr lang="en-US" sz="2800"/>
              <a:t>Measuring the space between</a:t>
            </a:r>
          </a:p>
          <a:p>
            <a:pPr lvl="1">
              <a:lnSpc>
                <a:spcPct val="80000"/>
              </a:lnSpc>
            </a:pPr>
            <a:r>
              <a:rPr lang="en-US" sz="2400"/>
              <a:t>Identifying and bracketing the events, episodes, and interactions of interest</a:t>
            </a:r>
          </a:p>
          <a:p>
            <a:pPr lvl="1">
              <a:lnSpc>
                <a:spcPct val="80000"/>
              </a:lnSpc>
            </a:pPr>
            <a:r>
              <a:rPr lang="en-US" sz="2400"/>
              <a:t>Capturing these events or interactions as data in a systematic way</a:t>
            </a:r>
          </a:p>
          <a:p>
            <a:pPr lvl="1">
              <a:lnSpc>
                <a:spcPct val="80000"/>
              </a:lnSpc>
            </a:pPr>
            <a:r>
              <a:rPr lang="en-US" sz="2400"/>
              <a:t>Gathering individual/agent level data that describe interaction cues over time</a:t>
            </a:r>
          </a:p>
          <a:p>
            <a:pPr lvl="1">
              <a:lnSpc>
                <a:spcPct val="80000"/>
              </a:lnSpc>
            </a:pPr>
            <a:r>
              <a:rPr lang="en-US" sz="2400"/>
              <a:t>Modeling these data in ways that highlight their longitudinal and relational qualities</a:t>
            </a:r>
          </a:p>
          <a:p>
            <a:pPr lvl="1">
              <a:lnSpc>
                <a:spcPct val="80000"/>
              </a:lnSpc>
            </a:pPr>
            <a:r>
              <a:rPr lang="en-US" sz="2400"/>
              <a:t>Analyzing these data in terms of their relational qualities and longitudinal dynamics</a:t>
            </a:r>
            <a:endParaRPr lang="en-US" sz="1600"/>
          </a:p>
        </p:txBody>
      </p:sp>
      <p:sp>
        <p:nvSpPr>
          <p:cNvPr id="79876" name="Rectangle 4"/>
          <p:cNvSpPr>
            <a:spLocks noChangeArrowheads="1"/>
          </p:cNvSpPr>
          <p:nvPr/>
        </p:nvSpPr>
        <p:spPr bwMode="auto">
          <a:xfrm>
            <a:off x="533400" y="6286500"/>
            <a:ext cx="6348413" cy="336550"/>
          </a:xfrm>
          <a:prstGeom prst="rect">
            <a:avLst/>
          </a:prstGeom>
          <a:noFill/>
          <a:ln w="12700">
            <a:noFill/>
            <a:miter lim="800000"/>
            <a:headEnd type="none" w="sm" len="sm"/>
            <a:tailEnd type="none" w="sm" len="sm"/>
          </a:ln>
          <a:effectLst/>
        </p:spPr>
        <p:txBody>
          <a:bodyPr wrap="none">
            <a:spAutoFit/>
          </a:bodyPr>
          <a:lstStyle/>
          <a:p>
            <a:pPr>
              <a:lnSpc>
                <a:spcPct val="80000"/>
              </a:lnSpc>
              <a:spcBef>
                <a:spcPct val="20000"/>
              </a:spcBef>
            </a:pPr>
            <a:r>
              <a:rPr lang="en-US" sz="2000"/>
              <a:t>Lichtenstein, et.al., 2006. Complexity leadership theory</a:t>
            </a: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Footer Placeholder 2"/>
          <p:cNvSpPr>
            <a:spLocks noGrp="1"/>
          </p:cNvSpPr>
          <p:nvPr>
            <p:ph type="ftr" sz="quarter" idx="11"/>
          </p:nvPr>
        </p:nvSpPr>
        <p:spPr/>
        <p:txBody>
          <a:bodyPr/>
          <a:lstStyle/>
          <a:p>
            <a:fld id="{A6EF31D3-9FCA-446C-BD1E-7126489B4533}" type="slidenum">
              <a:rPr lang="en-US"/>
              <a:pPr/>
              <a:t>32</a:t>
            </a:fld>
            <a:endParaRPr lang="en-US"/>
          </a:p>
        </p:txBody>
      </p:sp>
      <p:pic>
        <p:nvPicPr>
          <p:cNvPr id="83970" name="Picture 2"/>
          <p:cNvPicPr>
            <a:picLocks noChangeAspect="1" noChangeArrowheads="1"/>
          </p:cNvPicPr>
          <p:nvPr/>
        </p:nvPicPr>
        <p:blipFill>
          <a:blip r:embed="rId3" cstate="print"/>
          <a:srcRect l="21001" t="21089" r="22000" b="6802"/>
          <a:stretch>
            <a:fillRect/>
          </a:stretch>
        </p:blipFill>
        <p:spPr bwMode="auto">
          <a:xfrm>
            <a:off x="914400" y="0"/>
            <a:ext cx="7010400" cy="6518275"/>
          </a:xfrm>
          <a:prstGeom prst="rect">
            <a:avLst/>
          </a:prstGeom>
          <a:noFill/>
          <a:ln w="9525">
            <a:noFill/>
            <a:miter lim="800000"/>
            <a:headEnd/>
            <a:tailEnd/>
          </a:ln>
          <a:effectLst/>
        </p:spPr>
      </p:pic>
      <p:sp>
        <p:nvSpPr>
          <p:cNvPr id="83971" name="Text Box 3"/>
          <p:cNvSpPr txBox="1">
            <a:spLocks noChangeArrowheads="1"/>
          </p:cNvSpPr>
          <p:nvPr/>
        </p:nvSpPr>
        <p:spPr bwMode="auto">
          <a:xfrm>
            <a:off x="685800" y="6491288"/>
            <a:ext cx="6508750" cy="366712"/>
          </a:xfrm>
          <a:prstGeom prst="rect">
            <a:avLst/>
          </a:prstGeom>
          <a:noFill/>
          <a:ln w="12700">
            <a:noFill/>
            <a:miter lim="800000"/>
            <a:headEnd type="none" w="sm" len="sm"/>
            <a:tailEnd type="none" w="sm" len="sm"/>
          </a:ln>
          <a:effectLst/>
        </p:spPr>
        <p:txBody>
          <a:bodyPr wrap="none">
            <a:spAutoFit/>
          </a:bodyPr>
          <a:lstStyle/>
          <a:p>
            <a:r>
              <a:rPr lang="en-US" sz="1800"/>
              <a:t>Marion &amp; Uhl-Bien, 2001, Leadership in complex organizations</a:t>
            </a: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fld id="{15B0B356-563F-471D-B6C3-9EE59EF13B76}" type="slidenum">
              <a:rPr lang="en-US"/>
              <a:pPr/>
              <a:t>33</a:t>
            </a:fld>
            <a:endParaRPr lang="en-US"/>
          </a:p>
        </p:txBody>
      </p:sp>
      <p:sp>
        <p:nvSpPr>
          <p:cNvPr id="37890" name="Rectangle 2"/>
          <p:cNvSpPr>
            <a:spLocks noGrp="1" noChangeArrowheads="1"/>
          </p:cNvSpPr>
          <p:nvPr>
            <p:ph type="title"/>
          </p:nvPr>
        </p:nvSpPr>
        <p:spPr>
          <a:xfrm>
            <a:off x="685800" y="304800"/>
            <a:ext cx="7772400" cy="1143000"/>
          </a:xfrm>
        </p:spPr>
        <p:txBody>
          <a:bodyPr/>
          <a:lstStyle/>
          <a:p>
            <a:r>
              <a:rPr lang="en-US" sz="3200" i="1"/>
              <a:t>Nobody in Charge</a:t>
            </a:r>
            <a:r>
              <a:rPr lang="en-US" sz="3200"/>
              <a:t> by Harlan Cleveland</a:t>
            </a:r>
            <a:br>
              <a:rPr lang="en-US" sz="3200"/>
            </a:br>
            <a:r>
              <a:rPr lang="en-US" sz="2800"/>
              <a:t>Leadership for the Management of Complexity</a:t>
            </a:r>
            <a:endParaRPr lang="en-US" sz="2800" i="1"/>
          </a:p>
        </p:txBody>
      </p:sp>
      <p:sp>
        <p:nvSpPr>
          <p:cNvPr id="37891" name="Rectangle 3"/>
          <p:cNvSpPr>
            <a:spLocks noGrp="1" noChangeArrowheads="1"/>
          </p:cNvSpPr>
          <p:nvPr>
            <p:ph type="body" idx="1"/>
          </p:nvPr>
        </p:nvSpPr>
        <p:spPr>
          <a:xfrm>
            <a:off x="533400" y="1981200"/>
            <a:ext cx="8153400" cy="4114800"/>
          </a:xfrm>
        </p:spPr>
        <p:txBody>
          <a:bodyPr/>
          <a:lstStyle/>
          <a:p>
            <a:pPr>
              <a:lnSpc>
                <a:spcPct val="80000"/>
              </a:lnSpc>
            </a:pPr>
            <a:r>
              <a:rPr lang="en-US" sz="2000"/>
              <a:t>A lively intellectual curiosity – because everything is related to everything else</a:t>
            </a:r>
          </a:p>
          <a:p>
            <a:pPr>
              <a:lnSpc>
                <a:spcPct val="80000"/>
              </a:lnSpc>
            </a:pPr>
            <a:r>
              <a:rPr lang="en-US" sz="2000"/>
              <a:t>A genuine interest in what other people think and why they think that way</a:t>
            </a:r>
          </a:p>
          <a:p>
            <a:pPr>
              <a:lnSpc>
                <a:spcPct val="80000"/>
              </a:lnSpc>
            </a:pPr>
            <a:r>
              <a:rPr lang="en-US" sz="2000"/>
              <a:t>A feeling of responsibility for envisioning a future that’s different from straight-line project of the present</a:t>
            </a:r>
          </a:p>
          <a:p>
            <a:pPr>
              <a:lnSpc>
                <a:spcPct val="80000"/>
              </a:lnSpc>
            </a:pPr>
            <a:r>
              <a:rPr lang="en-US" sz="2000"/>
              <a:t>A hunch that most risks are there not to be avoided but to be taken</a:t>
            </a:r>
          </a:p>
          <a:p>
            <a:pPr>
              <a:lnSpc>
                <a:spcPct val="80000"/>
              </a:lnSpc>
            </a:pPr>
            <a:r>
              <a:rPr lang="en-US" sz="2000"/>
              <a:t>A mindset that crises are normal, tensions can be promising, and complexity is fun</a:t>
            </a:r>
          </a:p>
          <a:p>
            <a:pPr>
              <a:lnSpc>
                <a:spcPct val="80000"/>
              </a:lnSpc>
            </a:pPr>
            <a:r>
              <a:rPr lang="en-US" sz="2000"/>
              <a:t>A realization that paranoia and self-pity are reserved for people who </a:t>
            </a:r>
            <a:r>
              <a:rPr lang="en-US" sz="2000" i="1"/>
              <a:t>don’t</a:t>
            </a:r>
            <a:r>
              <a:rPr lang="en-US" sz="2000"/>
              <a:t> want to be leaders</a:t>
            </a:r>
          </a:p>
          <a:p>
            <a:pPr>
              <a:lnSpc>
                <a:spcPct val="80000"/>
              </a:lnSpc>
            </a:pPr>
            <a:r>
              <a:rPr lang="en-US" sz="2000"/>
              <a:t>A sense of </a:t>
            </a:r>
            <a:r>
              <a:rPr lang="en-US" sz="2000" i="1"/>
              <a:t>personal </a:t>
            </a:r>
            <a:r>
              <a:rPr lang="en-US" sz="2000"/>
              <a:t>responsibility for the </a:t>
            </a:r>
            <a:r>
              <a:rPr lang="en-US" sz="2000" i="1"/>
              <a:t>general </a:t>
            </a:r>
            <a:r>
              <a:rPr lang="en-US" sz="2000"/>
              <a:t>outcome of your efforts</a:t>
            </a:r>
          </a:p>
          <a:p>
            <a:pPr>
              <a:lnSpc>
                <a:spcPct val="80000"/>
              </a:lnSpc>
            </a:pPr>
            <a:r>
              <a:rPr lang="en-US" sz="2000"/>
              <a:t>A quality of “unwarranted optimism”</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Footer Placeholder 2"/>
          <p:cNvSpPr>
            <a:spLocks noGrp="1"/>
          </p:cNvSpPr>
          <p:nvPr>
            <p:ph type="ftr" sz="quarter" idx="11"/>
          </p:nvPr>
        </p:nvSpPr>
        <p:spPr/>
        <p:txBody>
          <a:bodyPr/>
          <a:lstStyle/>
          <a:p>
            <a:fld id="{154C98EA-C5DB-47A3-B8BE-AEE0C6F8738B}" type="slidenum">
              <a:rPr lang="en-US"/>
              <a:pPr/>
              <a:t>34</a:t>
            </a:fld>
            <a:endParaRPr lang="en-US"/>
          </a:p>
        </p:txBody>
      </p:sp>
      <p:sp>
        <p:nvSpPr>
          <p:cNvPr id="22530" name="Rectangle 2"/>
          <p:cNvSpPr>
            <a:spLocks noChangeArrowheads="1"/>
          </p:cNvSpPr>
          <p:nvPr/>
        </p:nvSpPr>
        <p:spPr bwMode="auto">
          <a:xfrm>
            <a:off x="228600" y="152400"/>
            <a:ext cx="8763000" cy="6481763"/>
          </a:xfrm>
          <a:prstGeom prst="rect">
            <a:avLst/>
          </a:prstGeom>
          <a:noFill/>
          <a:ln w="12700">
            <a:noFill/>
            <a:miter lim="800000"/>
            <a:headEnd type="none" w="sm" len="sm"/>
            <a:tailEnd type="none" w="sm" len="sm"/>
          </a:ln>
          <a:effectLst/>
        </p:spPr>
        <p:txBody>
          <a:bodyPr>
            <a:spAutoFit/>
          </a:bodyPr>
          <a:lstStyle/>
          <a:p>
            <a:pPr>
              <a:spcBef>
                <a:spcPct val="50000"/>
              </a:spcBef>
            </a:pPr>
            <a:r>
              <a:rPr lang="en-US" b="1"/>
              <a:t>New Leadership Competencies</a:t>
            </a:r>
          </a:p>
          <a:p>
            <a:pPr>
              <a:spcBef>
                <a:spcPct val="50000"/>
              </a:spcBef>
            </a:pPr>
            <a:r>
              <a:rPr lang="en-US" i="1"/>
              <a:t>The Leader's Handbook</a:t>
            </a:r>
            <a:r>
              <a:rPr lang="en-US"/>
              <a:t> (Scholtes, 1998)</a:t>
            </a:r>
          </a:p>
          <a:p>
            <a:pPr>
              <a:spcBef>
                <a:spcPct val="50000"/>
              </a:spcBef>
            </a:pPr>
            <a:r>
              <a:rPr lang="en-US"/>
              <a:t>1. The ability to think in terms of systems and knowing how to lead systems.</a:t>
            </a:r>
          </a:p>
          <a:p>
            <a:pPr>
              <a:spcBef>
                <a:spcPct val="50000"/>
              </a:spcBef>
            </a:pPr>
            <a:r>
              <a:rPr lang="en-US"/>
              <a:t>2. The ability to understand the variability of work in planning and problem solving.</a:t>
            </a:r>
          </a:p>
          <a:p>
            <a:pPr>
              <a:spcBef>
                <a:spcPct val="50000"/>
              </a:spcBef>
            </a:pPr>
            <a:r>
              <a:rPr lang="en-US"/>
              <a:t>3. Understanding how we learn, develop, and improve; leading true learning and improvement.</a:t>
            </a:r>
          </a:p>
          <a:p>
            <a:pPr>
              <a:spcBef>
                <a:spcPct val="50000"/>
              </a:spcBef>
            </a:pPr>
            <a:r>
              <a:rPr lang="en-US"/>
              <a:t>4. Understanding people and why they behave as they do.</a:t>
            </a:r>
          </a:p>
          <a:p>
            <a:pPr>
              <a:spcBef>
                <a:spcPct val="50000"/>
              </a:spcBef>
            </a:pPr>
            <a:r>
              <a:rPr lang="en-US"/>
              <a:t>5. Understanding the interaction and interdependence between systems, variability, learning, and human behavior; knowing how each affects the others.</a:t>
            </a:r>
          </a:p>
          <a:p>
            <a:pPr>
              <a:spcBef>
                <a:spcPct val="50000"/>
              </a:spcBef>
            </a:pPr>
            <a:r>
              <a:rPr lang="en-US"/>
              <a:t>6. Giving vision, meaning, direction, and focus to the organization.</a:t>
            </a:r>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ChangeArrowheads="1"/>
          </p:cNvSpPr>
          <p:nvPr/>
        </p:nvSpPr>
        <p:spPr bwMode="auto">
          <a:xfrm rot="7500">
            <a:off x="2366963" y="431800"/>
            <a:ext cx="4264025" cy="230188"/>
          </a:xfrm>
          <a:prstGeom prst="rect">
            <a:avLst/>
          </a:prstGeom>
          <a:noFill/>
          <a:ln w="9525">
            <a:noFill/>
            <a:miter lim="800000"/>
            <a:headEnd/>
            <a:tailEnd/>
          </a:ln>
          <a:effectLst/>
        </p:spPr>
        <p:txBody>
          <a:bodyPr wrap="none" lIns="0" tIns="0" rIns="0" bIns="0"/>
          <a:lstStyle/>
          <a:p>
            <a:r>
              <a:rPr lang="en-US" b="1">
                <a:solidFill>
                  <a:srgbClr val="000000"/>
                </a:solidFill>
                <a:latin typeface="Times New Roman" pitchFamily="18" charset="0"/>
              </a:rPr>
              <a:t>The Ten Commitments of Leadership</a:t>
            </a:r>
          </a:p>
        </p:txBody>
      </p:sp>
      <p:sp>
        <p:nvSpPr>
          <p:cNvPr id="9219" name="Rectangle 3"/>
          <p:cNvSpPr>
            <a:spLocks noChangeArrowheads="1"/>
          </p:cNvSpPr>
          <p:nvPr/>
        </p:nvSpPr>
        <p:spPr bwMode="auto">
          <a:xfrm rot="7500">
            <a:off x="3089275" y="741363"/>
            <a:ext cx="2882900" cy="231775"/>
          </a:xfrm>
          <a:prstGeom prst="rect">
            <a:avLst/>
          </a:prstGeom>
          <a:noFill/>
          <a:ln w="9525">
            <a:noFill/>
            <a:miter lim="800000"/>
            <a:headEnd/>
            <a:tailEnd/>
          </a:ln>
          <a:effectLst/>
        </p:spPr>
        <p:txBody>
          <a:bodyPr wrap="none" lIns="0" tIns="0" rIns="0" bIns="0"/>
          <a:lstStyle/>
          <a:p>
            <a:r>
              <a:rPr lang="en-US" b="1">
                <a:solidFill>
                  <a:srgbClr val="000000"/>
                </a:solidFill>
                <a:latin typeface="Times New Roman" pitchFamily="18" charset="0"/>
              </a:rPr>
              <a:t>(Kouzes &amp; Posner, 1987)</a:t>
            </a:r>
          </a:p>
        </p:txBody>
      </p:sp>
      <p:sp>
        <p:nvSpPr>
          <p:cNvPr id="9220" name="Rectangle 4"/>
          <p:cNvSpPr>
            <a:spLocks noChangeArrowheads="1"/>
          </p:cNvSpPr>
          <p:nvPr/>
        </p:nvSpPr>
        <p:spPr bwMode="auto">
          <a:xfrm rot="7500">
            <a:off x="161925" y="1357313"/>
            <a:ext cx="2759075" cy="231775"/>
          </a:xfrm>
          <a:prstGeom prst="rect">
            <a:avLst/>
          </a:prstGeom>
          <a:noFill/>
          <a:ln w="9525">
            <a:noFill/>
            <a:miter lim="800000"/>
            <a:headEnd/>
            <a:tailEnd/>
          </a:ln>
          <a:effectLst/>
        </p:spPr>
        <p:txBody>
          <a:bodyPr wrap="none" lIns="0" tIns="0" rIns="0" bIns="0"/>
          <a:lstStyle/>
          <a:p>
            <a:r>
              <a:rPr lang="en-US" b="1">
                <a:solidFill>
                  <a:srgbClr val="000000"/>
                </a:solidFill>
                <a:latin typeface="Times New Roman" pitchFamily="18" charset="0"/>
              </a:rPr>
              <a:t>Challenging the Process</a:t>
            </a:r>
          </a:p>
        </p:txBody>
      </p:sp>
      <p:sp>
        <p:nvSpPr>
          <p:cNvPr id="9221" name="Rectangle 5"/>
          <p:cNvSpPr>
            <a:spLocks noChangeArrowheads="1"/>
          </p:cNvSpPr>
          <p:nvPr/>
        </p:nvSpPr>
        <p:spPr bwMode="auto">
          <a:xfrm rot="7500">
            <a:off x="642938" y="1625600"/>
            <a:ext cx="292100" cy="250825"/>
          </a:xfrm>
          <a:prstGeom prst="rect">
            <a:avLst/>
          </a:prstGeom>
          <a:noFill/>
          <a:ln w="9525">
            <a:noFill/>
            <a:miter lim="800000"/>
            <a:headEnd/>
            <a:tailEnd/>
          </a:ln>
          <a:effectLst/>
        </p:spPr>
        <p:txBody>
          <a:bodyPr wrap="none" lIns="0" tIns="0" rIns="0" bIns="0"/>
          <a:lstStyle/>
          <a:p>
            <a:r>
              <a:rPr lang="en-US">
                <a:solidFill>
                  <a:srgbClr val="000000"/>
                </a:solidFill>
                <a:latin typeface="Times New Roman" pitchFamily="18" charset="0"/>
              </a:rPr>
              <a:t>1.</a:t>
            </a:r>
          </a:p>
        </p:txBody>
      </p:sp>
      <p:sp>
        <p:nvSpPr>
          <p:cNvPr id="9222" name="Rectangle 6"/>
          <p:cNvSpPr>
            <a:spLocks noChangeArrowheads="1"/>
          </p:cNvSpPr>
          <p:nvPr/>
        </p:nvSpPr>
        <p:spPr bwMode="auto">
          <a:xfrm rot="7500">
            <a:off x="1135063" y="1630363"/>
            <a:ext cx="2663825" cy="250825"/>
          </a:xfrm>
          <a:prstGeom prst="rect">
            <a:avLst/>
          </a:prstGeom>
          <a:noFill/>
          <a:ln w="9525">
            <a:noFill/>
            <a:miter lim="800000"/>
            <a:headEnd/>
            <a:tailEnd/>
          </a:ln>
          <a:effectLst/>
        </p:spPr>
        <p:txBody>
          <a:bodyPr wrap="none" lIns="0" tIns="0" rIns="0" bIns="0"/>
          <a:lstStyle/>
          <a:p>
            <a:r>
              <a:rPr lang="en-US">
                <a:solidFill>
                  <a:srgbClr val="000000"/>
                </a:solidFill>
                <a:latin typeface="Times New Roman" pitchFamily="18" charset="0"/>
              </a:rPr>
              <a:t>Search for Opportunities</a:t>
            </a:r>
          </a:p>
        </p:txBody>
      </p:sp>
      <p:sp>
        <p:nvSpPr>
          <p:cNvPr id="9223" name="Rectangle 7"/>
          <p:cNvSpPr>
            <a:spLocks noChangeArrowheads="1"/>
          </p:cNvSpPr>
          <p:nvPr/>
        </p:nvSpPr>
        <p:spPr bwMode="auto">
          <a:xfrm rot="7500">
            <a:off x="642938" y="1938338"/>
            <a:ext cx="292100" cy="252412"/>
          </a:xfrm>
          <a:prstGeom prst="rect">
            <a:avLst/>
          </a:prstGeom>
          <a:noFill/>
          <a:ln w="9525">
            <a:noFill/>
            <a:miter lim="800000"/>
            <a:headEnd/>
            <a:tailEnd/>
          </a:ln>
          <a:effectLst/>
        </p:spPr>
        <p:txBody>
          <a:bodyPr wrap="none" lIns="0" tIns="0" rIns="0" bIns="0"/>
          <a:lstStyle/>
          <a:p>
            <a:r>
              <a:rPr lang="en-US">
                <a:solidFill>
                  <a:srgbClr val="000000"/>
                </a:solidFill>
                <a:latin typeface="Times New Roman" pitchFamily="18" charset="0"/>
              </a:rPr>
              <a:t>2.</a:t>
            </a:r>
          </a:p>
        </p:txBody>
      </p:sp>
      <p:sp>
        <p:nvSpPr>
          <p:cNvPr id="9224" name="Rectangle 8"/>
          <p:cNvSpPr>
            <a:spLocks noChangeArrowheads="1"/>
          </p:cNvSpPr>
          <p:nvPr/>
        </p:nvSpPr>
        <p:spPr bwMode="auto">
          <a:xfrm rot="7500">
            <a:off x="1123950" y="1944688"/>
            <a:ext cx="2989263" cy="250825"/>
          </a:xfrm>
          <a:prstGeom prst="rect">
            <a:avLst/>
          </a:prstGeom>
          <a:noFill/>
          <a:ln w="9525">
            <a:noFill/>
            <a:miter lim="800000"/>
            <a:headEnd/>
            <a:tailEnd/>
          </a:ln>
          <a:effectLst/>
        </p:spPr>
        <p:txBody>
          <a:bodyPr wrap="none" lIns="0" tIns="0" rIns="0" bIns="0"/>
          <a:lstStyle/>
          <a:p>
            <a:r>
              <a:rPr lang="en-US">
                <a:solidFill>
                  <a:srgbClr val="000000"/>
                </a:solidFill>
                <a:latin typeface="Times New Roman" pitchFamily="18" charset="0"/>
              </a:rPr>
              <a:t>Experiment and Take Risks</a:t>
            </a:r>
          </a:p>
        </p:txBody>
      </p:sp>
      <p:sp>
        <p:nvSpPr>
          <p:cNvPr id="9225" name="Rectangle 9"/>
          <p:cNvSpPr>
            <a:spLocks noChangeArrowheads="1"/>
          </p:cNvSpPr>
          <p:nvPr/>
        </p:nvSpPr>
        <p:spPr bwMode="auto">
          <a:xfrm rot="7500">
            <a:off x="161925" y="2289175"/>
            <a:ext cx="2916238" cy="230188"/>
          </a:xfrm>
          <a:prstGeom prst="rect">
            <a:avLst/>
          </a:prstGeom>
          <a:noFill/>
          <a:ln w="9525">
            <a:noFill/>
            <a:miter lim="800000"/>
            <a:headEnd/>
            <a:tailEnd/>
          </a:ln>
          <a:effectLst/>
        </p:spPr>
        <p:txBody>
          <a:bodyPr wrap="none" lIns="0" tIns="0" rIns="0" bIns="0"/>
          <a:lstStyle/>
          <a:p>
            <a:r>
              <a:rPr lang="en-US" b="1">
                <a:solidFill>
                  <a:srgbClr val="000000"/>
                </a:solidFill>
                <a:latin typeface="Times New Roman" pitchFamily="18" charset="0"/>
              </a:rPr>
              <a:t>Inspiring a Shared Vision</a:t>
            </a:r>
          </a:p>
        </p:txBody>
      </p:sp>
      <p:sp>
        <p:nvSpPr>
          <p:cNvPr id="9226" name="Rectangle 10"/>
          <p:cNvSpPr>
            <a:spLocks noChangeArrowheads="1"/>
          </p:cNvSpPr>
          <p:nvPr/>
        </p:nvSpPr>
        <p:spPr bwMode="auto">
          <a:xfrm rot="7500">
            <a:off x="642938" y="2555875"/>
            <a:ext cx="292100" cy="250825"/>
          </a:xfrm>
          <a:prstGeom prst="rect">
            <a:avLst/>
          </a:prstGeom>
          <a:noFill/>
          <a:ln w="9525">
            <a:noFill/>
            <a:miter lim="800000"/>
            <a:headEnd/>
            <a:tailEnd/>
          </a:ln>
          <a:effectLst/>
        </p:spPr>
        <p:txBody>
          <a:bodyPr wrap="none" lIns="0" tIns="0" rIns="0" bIns="0"/>
          <a:lstStyle/>
          <a:p>
            <a:r>
              <a:rPr lang="en-US">
                <a:solidFill>
                  <a:srgbClr val="000000"/>
                </a:solidFill>
                <a:latin typeface="Times New Roman" pitchFamily="18" charset="0"/>
              </a:rPr>
              <a:t>3.</a:t>
            </a:r>
          </a:p>
        </p:txBody>
      </p:sp>
      <p:sp>
        <p:nvSpPr>
          <p:cNvPr id="9227" name="Rectangle 11"/>
          <p:cNvSpPr>
            <a:spLocks noChangeArrowheads="1"/>
          </p:cNvSpPr>
          <p:nvPr/>
        </p:nvSpPr>
        <p:spPr bwMode="auto">
          <a:xfrm rot="7500">
            <a:off x="1123950" y="2559050"/>
            <a:ext cx="2111375" cy="252413"/>
          </a:xfrm>
          <a:prstGeom prst="rect">
            <a:avLst/>
          </a:prstGeom>
          <a:noFill/>
          <a:ln w="9525">
            <a:noFill/>
            <a:miter lim="800000"/>
            <a:headEnd/>
            <a:tailEnd/>
          </a:ln>
          <a:effectLst/>
        </p:spPr>
        <p:txBody>
          <a:bodyPr wrap="none" lIns="0" tIns="0" rIns="0" bIns="0"/>
          <a:lstStyle/>
          <a:p>
            <a:r>
              <a:rPr lang="en-US">
                <a:solidFill>
                  <a:srgbClr val="000000"/>
                </a:solidFill>
                <a:latin typeface="Times New Roman" pitchFamily="18" charset="0"/>
              </a:rPr>
              <a:t>Envision the Future</a:t>
            </a:r>
          </a:p>
        </p:txBody>
      </p:sp>
      <p:sp>
        <p:nvSpPr>
          <p:cNvPr id="9228" name="Rectangle 12"/>
          <p:cNvSpPr>
            <a:spLocks noChangeArrowheads="1"/>
          </p:cNvSpPr>
          <p:nvPr/>
        </p:nvSpPr>
        <p:spPr bwMode="auto">
          <a:xfrm rot="7500">
            <a:off x="642938" y="2868613"/>
            <a:ext cx="292100" cy="252412"/>
          </a:xfrm>
          <a:prstGeom prst="rect">
            <a:avLst/>
          </a:prstGeom>
          <a:noFill/>
          <a:ln w="9525">
            <a:noFill/>
            <a:miter lim="800000"/>
            <a:headEnd/>
            <a:tailEnd/>
          </a:ln>
          <a:effectLst/>
        </p:spPr>
        <p:txBody>
          <a:bodyPr wrap="none" lIns="0" tIns="0" rIns="0" bIns="0"/>
          <a:lstStyle/>
          <a:p>
            <a:r>
              <a:rPr lang="en-US">
                <a:solidFill>
                  <a:srgbClr val="000000"/>
                </a:solidFill>
                <a:latin typeface="Times New Roman" pitchFamily="18" charset="0"/>
              </a:rPr>
              <a:t>4.</a:t>
            </a:r>
          </a:p>
        </p:txBody>
      </p:sp>
      <p:sp>
        <p:nvSpPr>
          <p:cNvPr id="9229" name="Rectangle 13"/>
          <p:cNvSpPr>
            <a:spLocks noChangeArrowheads="1"/>
          </p:cNvSpPr>
          <p:nvPr/>
        </p:nvSpPr>
        <p:spPr bwMode="auto">
          <a:xfrm rot="7500">
            <a:off x="1123950" y="2871788"/>
            <a:ext cx="1420813" cy="250825"/>
          </a:xfrm>
          <a:prstGeom prst="rect">
            <a:avLst/>
          </a:prstGeom>
          <a:noFill/>
          <a:ln w="9525">
            <a:noFill/>
            <a:miter lim="800000"/>
            <a:headEnd/>
            <a:tailEnd/>
          </a:ln>
          <a:effectLst/>
        </p:spPr>
        <p:txBody>
          <a:bodyPr wrap="none" lIns="0" tIns="0" rIns="0" bIns="0"/>
          <a:lstStyle/>
          <a:p>
            <a:r>
              <a:rPr lang="en-US">
                <a:solidFill>
                  <a:srgbClr val="000000"/>
                </a:solidFill>
                <a:latin typeface="Times New Roman" pitchFamily="18" charset="0"/>
              </a:rPr>
              <a:t>Enlist Others</a:t>
            </a:r>
          </a:p>
        </p:txBody>
      </p:sp>
      <p:sp>
        <p:nvSpPr>
          <p:cNvPr id="9230" name="Rectangle 14"/>
          <p:cNvSpPr>
            <a:spLocks noChangeArrowheads="1"/>
          </p:cNvSpPr>
          <p:nvPr/>
        </p:nvSpPr>
        <p:spPr bwMode="auto">
          <a:xfrm rot="7500">
            <a:off x="161925" y="3208338"/>
            <a:ext cx="2697163" cy="228600"/>
          </a:xfrm>
          <a:prstGeom prst="rect">
            <a:avLst/>
          </a:prstGeom>
          <a:noFill/>
          <a:ln w="9525">
            <a:noFill/>
            <a:miter lim="800000"/>
            <a:headEnd/>
            <a:tailEnd/>
          </a:ln>
          <a:effectLst/>
        </p:spPr>
        <p:txBody>
          <a:bodyPr wrap="none" lIns="0" tIns="0" rIns="0" bIns="0"/>
          <a:lstStyle/>
          <a:p>
            <a:r>
              <a:rPr lang="en-US" b="1">
                <a:solidFill>
                  <a:srgbClr val="000000"/>
                </a:solidFill>
                <a:latin typeface="Times New Roman" pitchFamily="18" charset="0"/>
              </a:rPr>
              <a:t>Enabling Others to Act</a:t>
            </a:r>
          </a:p>
        </p:txBody>
      </p:sp>
      <p:sp>
        <p:nvSpPr>
          <p:cNvPr id="9231" name="Rectangle 15"/>
          <p:cNvSpPr>
            <a:spLocks noChangeArrowheads="1"/>
          </p:cNvSpPr>
          <p:nvPr/>
        </p:nvSpPr>
        <p:spPr bwMode="auto">
          <a:xfrm rot="7500">
            <a:off x="642938" y="3484563"/>
            <a:ext cx="292100" cy="250825"/>
          </a:xfrm>
          <a:prstGeom prst="rect">
            <a:avLst/>
          </a:prstGeom>
          <a:noFill/>
          <a:ln w="9525">
            <a:noFill/>
            <a:miter lim="800000"/>
            <a:headEnd/>
            <a:tailEnd/>
          </a:ln>
          <a:effectLst/>
        </p:spPr>
        <p:txBody>
          <a:bodyPr wrap="none" lIns="0" tIns="0" rIns="0" bIns="0"/>
          <a:lstStyle/>
          <a:p>
            <a:r>
              <a:rPr lang="en-US">
                <a:solidFill>
                  <a:srgbClr val="000000"/>
                </a:solidFill>
                <a:latin typeface="Times New Roman" pitchFamily="18" charset="0"/>
              </a:rPr>
              <a:t>5.</a:t>
            </a:r>
          </a:p>
        </p:txBody>
      </p:sp>
      <p:sp>
        <p:nvSpPr>
          <p:cNvPr id="9232" name="Rectangle 16"/>
          <p:cNvSpPr>
            <a:spLocks noChangeArrowheads="1"/>
          </p:cNvSpPr>
          <p:nvPr/>
        </p:nvSpPr>
        <p:spPr bwMode="auto">
          <a:xfrm rot="7500">
            <a:off x="1135063" y="3487738"/>
            <a:ext cx="2184400" cy="252412"/>
          </a:xfrm>
          <a:prstGeom prst="rect">
            <a:avLst/>
          </a:prstGeom>
          <a:noFill/>
          <a:ln w="9525">
            <a:noFill/>
            <a:miter lim="800000"/>
            <a:headEnd/>
            <a:tailEnd/>
          </a:ln>
          <a:effectLst/>
        </p:spPr>
        <p:txBody>
          <a:bodyPr wrap="none" lIns="0" tIns="0" rIns="0" bIns="0"/>
          <a:lstStyle/>
          <a:p>
            <a:r>
              <a:rPr lang="en-US">
                <a:solidFill>
                  <a:srgbClr val="000000"/>
                </a:solidFill>
                <a:latin typeface="Times New Roman" pitchFamily="18" charset="0"/>
              </a:rPr>
              <a:t>Foster Collaboration</a:t>
            </a:r>
          </a:p>
        </p:txBody>
      </p:sp>
      <p:sp>
        <p:nvSpPr>
          <p:cNvPr id="9233" name="Rectangle 17"/>
          <p:cNvSpPr>
            <a:spLocks noChangeArrowheads="1"/>
          </p:cNvSpPr>
          <p:nvPr/>
        </p:nvSpPr>
        <p:spPr bwMode="auto">
          <a:xfrm rot="7500">
            <a:off x="642938" y="3787775"/>
            <a:ext cx="292100" cy="250825"/>
          </a:xfrm>
          <a:prstGeom prst="rect">
            <a:avLst/>
          </a:prstGeom>
          <a:noFill/>
          <a:ln w="9525">
            <a:noFill/>
            <a:miter lim="800000"/>
            <a:headEnd/>
            <a:tailEnd/>
          </a:ln>
          <a:effectLst/>
        </p:spPr>
        <p:txBody>
          <a:bodyPr wrap="none" lIns="0" tIns="0" rIns="0" bIns="0"/>
          <a:lstStyle/>
          <a:p>
            <a:r>
              <a:rPr lang="en-US">
                <a:solidFill>
                  <a:srgbClr val="000000"/>
                </a:solidFill>
                <a:latin typeface="Times New Roman" pitchFamily="18" charset="0"/>
              </a:rPr>
              <a:t>6.</a:t>
            </a:r>
          </a:p>
        </p:txBody>
      </p:sp>
      <p:sp>
        <p:nvSpPr>
          <p:cNvPr id="9234" name="Rectangle 18"/>
          <p:cNvSpPr>
            <a:spLocks noChangeArrowheads="1"/>
          </p:cNvSpPr>
          <p:nvPr/>
        </p:nvSpPr>
        <p:spPr bwMode="auto">
          <a:xfrm rot="7500">
            <a:off x="1135063" y="3790950"/>
            <a:ext cx="1954212" cy="250825"/>
          </a:xfrm>
          <a:prstGeom prst="rect">
            <a:avLst/>
          </a:prstGeom>
          <a:noFill/>
          <a:ln w="9525">
            <a:noFill/>
            <a:miter lim="800000"/>
            <a:headEnd/>
            <a:tailEnd/>
          </a:ln>
          <a:effectLst/>
        </p:spPr>
        <p:txBody>
          <a:bodyPr wrap="none" lIns="0" tIns="0" rIns="0" bIns="0"/>
          <a:lstStyle/>
          <a:p>
            <a:r>
              <a:rPr lang="en-US">
                <a:solidFill>
                  <a:srgbClr val="000000"/>
                </a:solidFill>
                <a:latin typeface="Times New Roman" pitchFamily="18" charset="0"/>
              </a:rPr>
              <a:t>Strengthen Others</a:t>
            </a:r>
          </a:p>
        </p:txBody>
      </p:sp>
      <p:sp>
        <p:nvSpPr>
          <p:cNvPr id="9235" name="Rectangle 19"/>
          <p:cNvSpPr>
            <a:spLocks noChangeArrowheads="1"/>
          </p:cNvSpPr>
          <p:nvPr/>
        </p:nvSpPr>
        <p:spPr bwMode="auto">
          <a:xfrm rot="7500">
            <a:off x="161925" y="4135438"/>
            <a:ext cx="2132013" cy="231775"/>
          </a:xfrm>
          <a:prstGeom prst="rect">
            <a:avLst/>
          </a:prstGeom>
          <a:noFill/>
          <a:ln w="9525">
            <a:noFill/>
            <a:miter lim="800000"/>
            <a:headEnd/>
            <a:tailEnd/>
          </a:ln>
          <a:effectLst/>
        </p:spPr>
        <p:txBody>
          <a:bodyPr wrap="none" lIns="0" tIns="0" rIns="0" bIns="0"/>
          <a:lstStyle/>
          <a:p>
            <a:r>
              <a:rPr lang="en-US" b="1">
                <a:solidFill>
                  <a:srgbClr val="000000"/>
                </a:solidFill>
                <a:latin typeface="Times New Roman" pitchFamily="18" charset="0"/>
              </a:rPr>
              <a:t>Modeling the Way</a:t>
            </a:r>
          </a:p>
        </p:txBody>
      </p:sp>
      <p:sp>
        <p:nvSpPr>
          <p:cNvPr id="9236" name="Rectangle 20"/>
          <p:cNvSpPr>
            <a:spLocks noChangeArrowheads="1"/>
          </p:cNvSpPr>
          <p:nvPr/>
        </p:nvSpPr>
        <p:spPr bwMode="auto">
          <a:xfrm rot="7500">
            <a:off x="642938" y="4403725"/>
            <a:ext cx="292100" cy="250825"/>
          </a:xfrm>
          <a:prstGeom prst="rect">
            <a:avLst/>
          </a:prstGeom>
          <a:noFill/>
          <a:ln w="9525">
            <a:noFill/>
            <a:miter lim="800000"/>
            <a:headEnd/>
            <a:tailEnd/>
          </a:ln>
          <a:effectLst/>
        </p:spPr>
        <p:txBody>
          <a:bodyPr wrap="none" lIns="0" tIns="0" rIns="0" bIns="0"/>
          <a:lstStyle/>
          <a:p>
            <a:r>
              <a:rPr lang="en-US">
                <a:solidFill>
                  <a:srgbClr val="000000"/>
                </a:solidFill>
                <a:latin typeface="Times New Roman" pitchFamily="18" charset="0"/>
              </a:rPr>
              <a:t>7.</a:t>
            </a:r>
          </a:p>
        </p:txBody>
      </p:sp>
      <p:sp>
        <p:nvSpPr>
          <p:cNvPr id="9237" name="Rectangle 21"/>
          <p:cNvSpPr>
            <a:spLocks noChangeArrowheads="1"/>
          </p:cNvSpPr>
          <p:nvPr/>
        </p:nvSpPr>
        <p:spPr bwMode="auto">
          <a:xfrm rot="7500">
            <a:off x="1135063" y="4406900"/>
            <a:ext cx="1755775" cy="250825"/>
          </a:xfrm>
          <a:prstGeom prst="rect">
            <a:avLst/>
          </a:prstGeom>
          <a:noFill/>
          <a:ln w="9525">
            <a:noFill/>
            <a:miter lim="800000"/>
            <a:headEnd/>
            <a:tailEnd/>
          </a:ln>
          <a:effectLst/>
        </p:spPr>
        <p:txBody>
          <a:bodyPr wrap="none" lIns="0" tIns="0" rIns="0" bIns="0"/>
          <a:lstStyle/>
          <a:p>
            <a:r>
              <a:rPr lang="en-US">
                <a:solidFill>
                  <a:srgbClr val="000000"/>
                </a:solidFill>
                <a:latin typeface="Times New Roman" pitchFamily="18" charset="0"/>
              </a:rPr>
              <a:t>Set the Example</a:t>
            </a:r>
          </a:p>
        </p:txBody>
      </p:sp>
      <p:sp>
        <p:nvSpPr>
          <p:cNvPr id="9238" name="Rectangle 22"/>
          <p:cNvSpPr>
            <a:spLocks noChangeArrowheads="1"/>
          </p:cNvSpPr>
          <p:nvPr/>
        </p:nvSpPr>
        <p:spPr bwMode="auto">
          <a:xfrm rot="7500">
            <a:off x="642938" y="4718050"/>
            <a:ext cx="292100" cy="250825"/>
          </a:xfrm>
          <a:prstGeom prst="rect">
            <a:avLst/>
          </a:prstGeom>
          <a:noFill/>
          <a:ln w="9525">
            <a:noFill/>
            <a:miter lim="800000"/>
            <a:headEnd/>
            <a:tailEnd/>
          </a:ln>
          <a:effectLst/>
        </p:spPr>
        <p:txBody>
          <a:bodyPr wrap="none" lIns="0" tIns="0" rIns="0" bIns="0"/>
          <a:lstStyle/>
          <a:p>
            <a:r>
              <a:rPr lang="en-US">
                <a:solidFill>
                  <a:srgbClr val="000000"/>
                </a:solidFill>
                <a:latin typeface="Times New Roman" pitchFamily="18" charset="0"/>
              </a:rPr>
              <a:t>8.</a:t>
            </a:r>
          </a:p>
        </p:txBody>
      </p:sp>
      <p:sp>
        <p:nvSpPr>
          <p:cNvPr id="9239" name="Rectangle 23"/>
          <p:cNvSpPr>
            <a:spLocks noChangeArrowheads="1"/>
          </p:cNvSpPr>
          <p:nvPr/>
        </p:nvSpPr>
        <p:spPr bwMode="auto">
          <a:xfrm rot="7500">
            <a:off x="1135063" y="4721225"/>
            <a:ext cx="1806575" cy="250825"/>
          </a:xfrm>
          <a:prstGeom prst="rect">
            <a:avLst/>
          </a:prstGeom>
          <a:noFill/>
          <a:ln w="9525">
            <a:noFill/>
            <a:miter lim="800000"/>
            <a:headEnd/>
            <a:tailEnd/>
          </a:ln>
          <a:effectLst/>
        </p:spPr>
        <p:txBody>
          <a:bodyPr wrap="none" lIns="0" tIns="0" rIns="0" bIns="0"/>
          <a:lstStyle/>
          <a:p>
            <a:r>
              <a:rPr lang="en-US">
                <a:solidFill>
                  <a:srgbClr val="000000"/>
                </a:solidFill>
                <a:latin typeface="Times New Roman" pitchFamily="18" charset="0"/>
              </a:rPr>
              <a:t>Plan Small Wins</a:t>
            </a:r>
          </a:p>
        </p:txBody>
      </p:sp>
      <p:sp>
        <p:nvSpPr>
          <p:cNvPr id="9240" name="Rectangle 24"/>
          <p:cNvSpPr>
            <a:spLocks noChangeArrowheads="1"/>
          </p:cNvSpPr>
          <p:nvPr/>
        </p:nvSpPr>
        <p:spPr bwMode="auto">
          <a:xfrm rot="7500">
            <a:off x="161925" y="5056188"/>
            <a:ext cx="2697163" cy="231775"/>
          </a:xfrm>
          <a:prstGeom prst="rect">
            <a:avLst/>
          </a:prstGeom>
          <a:noFill/>
          <a:ln w="9525">
            <a:noFill/>
            <a:miter lim="800000"/>
            <a:headEnd/>
            <a:tailEnd/>
          </a:ln>
          <a:effectLst/>
        </p:spPr>
        <p:txBody>
          <a:bodyPr wrap="none" lIns="0" tIns="0" rIns="0" bIns="0"/>
          <a:lstStyle/>
          <a:p>
            <a:r>
              <a:rPr lang="en-US" b="1">
                <a:solidFill>
                  <a:srgbClr val="000000"/>
                </a:solidFill>
                <a:latin typeface="Times New Roman" pitchFamily="18" charset="0"/>
              </a:rPr>
              <a:t>Encouraging the Heart</a:t>
            </a:r>
          </a:p>
        </p:txBody>
      </p:sp>
      <p:sp>
        <p:nvSpPr>
          <p:cNvPr id="9241" name="Rectangle 25"/>
          <p:cNvSpPr>
            <a:spLocks noChangeArrowheads="1"/>
          </p:cNvSpPr>
          <p:nvPr/>
        </p:nvSpPr>
        <p:spPr bwMode="auto">
          <a:xfrm rot="7500">
            <a:off x="642938" y="5334000"/>
            <a:ext cx="292100" cy="252413"/>
          </a:xfrm>
          <a:prstGeom prst="rect">
            <a:avLst/>
          </a:prstGeom>
          <a:noFill/>
          <a:ln w="9525">
            <a:noFill/>
            <a:miter lim="800000"/>
            <a:headEnd/>
            <a:tailEnd/>
          </a:ln>
          <a:effectLst/>
        </p:spPr>
        <p:txBody>
          <a:bodyPr wrap="none" lIns="0" tIns="0" rIns="0" bIns="0"/>
          <a:lstStyle/>
          <a:p>
            <a:r>
              <a:rPr lang="en-US">
                <a:solidFill>
                  <a:srgbClr val="000000"/>
                </a:solidFill>
                <a:latin typeface="Times New Roman" pitchFamily="18" charset="0"/>
              </a:rPr>
              <a:t>9.</a:t>
            </a:r>
          </a:p>
        </p:txBody>
      </p:sp>
      <p:sp>
        <p:nvSpPr>
          <p:cNvPr id="9242" name="Rectangle 26"/>
          <p:cNvSpPr>
            <a:spLocks noChangeArrowheads="1"/>
          </p:cNvSpPr>
          <p:nvPr/>
        </p:nvSpPr>
        <p:spPr bwMode="auto">
          <a:xfrm rot="7500">
            <a:off x="1135063" y="5341938"/>
            <a:ext cx="3697287" cy="250825"/>
          </a:xfrm>
          <a:prstGeom prst="rect">
            <a:avLst/>
          </a:prstGeom>
          <a:noFill/>
          <a:ln w="9525">
            <a:noFill/>
            <a:miter lim="800000"/>
            <a:headEnd/>
            <a:tailEnd/>
          </a:ln>
          <a:effectLst/>
        </p:spPr>
        <p:txBody>
          <a:bodyPr wrap="none" lIns="0" tIns="0" rIns="0" bIns="0"/>
          <a:lstStyle/>
          <a:p>
            <a:r>
              <a:rPr lang="en-US">
                <a:solidFill>
                  <a:srgbClr val="000000"/>
                </a:solidFill>
                <a:latin typeface="Times New Roman" pitchFamily="18" charset="0"/>
              </a:rPr>
              <a:t>Recognize Individual Contribution</a:t>
            </a:r>
          </a:p>
        </p:txBody>
      </p:sp>
      <p:sp>
        <p:nvSpPr>
          <p:cNvPr id="9243" name="Rectangle 27"/>
          <p:cNvSpPr>
            <a:spLocks noChangeArrowheads="1"/>
          </p:cNvSpPr>
          <p:nvPr/>
        </p:nvSpPr>
        <p:spPr bwMode="auto">
          <a:xfrm rot="7500">
            <a:off x="642938" y="5637213"/>
            <a:ext cx="438150" cy="252412"/>
          </a:xfrm>
          <a:prstGeom prst="rect">
            <a:avLst/>
          </a:prstGeom>
          <a:noFill/>
          <a:ln w="9525">
            <a:noFill/>
            <a:miter lim="800000"/>
            <a:headEnd/>
            <a:tailEnd/>
          </a:ln>
          <a:effectLst/>
        </p:spPr>
        <p:txBody>
          <a:bodyPr wrap="none" lIns="0" tIns="0" rIns="0" bIns="0"/>
          <a:lstStyle/>
          <a:p>
            <a:r>
              <a:rPr lang="en-US">
                <a:solidFill>
                  <a:srgbClr val="000000"/>
                </a:solidFill>
                <a:latin typeface="Times New Roman" pitchFamily="18" charset="0"/>
              </a:rPr>
              <a:t>10.</a:t>
            </a:r>
          </a:p>
        </p:txBody>
      </p:sp>
      <p:sp>
        <p:nvSpPr>
          <p:cNvPr id="9244" name="Rectangle 28"/>
          <p:cNvSpPr>
            <a:spLocks noChangeArrowheads="1"/>
          </p:cNvSpPr>
          <p:nvPr/>
        </p:nvSpPr>
        <p:spPr bwMode="auto">
          <a:xfrm rot="7500">
            <a:off x="1135063" y="5643563"/>
            <a:ext cx="3030537" cy="250825"/>
          </a:xfrm>
          <a:prstGeom prst="rect">
            <a:avLst/>
          </a:prstGeom>
          <a:noFill/>
          <a:ln w="9525">
            <a:noFill/>
            <a:miter lim="800000"/>
            <a:headEnd/>
            <a:tailEnd/>
          </a:ln>
          <a:effectLst/>
        </p:spPr>
        <p:txBody>
          <a:bodyPr wrap="none" lIns="0" tIns="0" rIns="0" bIns="0"/>
          <a:lstStyle/>
          <a:p>
            <a:r>
              <a:rPr lang="en-US">
                <a:solidFill>
                  <a:srgbClr val="000000"/>
                </a:solidFill>
                <a:latin typeface="Times New Roman" pitchFamily="18" charset="0"/>
              </a:rPr>
              <a:t>Celebrate Accomplishments</a:t>
            </a:r>
          </a:p>
        </p:txBody>
      </p:sp>
    </p:spTree>
  </p:cSld>
  <p:clrMapOvr>
    <a:masterClrMapping/>
  </p:clrMapOvr>
  <p:transition>
    <p:cover dir="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242" name="Rectangle 2"/>
          <p:cNvSpPr>
            <a:spLocks noChangeArrowheads="1"/>
          </p:cNvSpPr>
          <p:nvPr/>
        </p:nvSpPr>
        <p:spPr bwMode="auto">
          <a:xfrm>
            <a:off x="152400" y="152400"/>
            <a:ext cx="8742363" cy="6186488"/>
          </a:xfrm>
          <a:prstGeom prst="rect">
            <a:avLst/>
          </a:prstGeom>
          <a:noFill/>
          <a:ln w="9525">
            <a:noFill/>
            <a:miter lim="800000"/>
            <a:headEnd/>
            <a:tailEnd/>
          </a:ln>
          <a:effectLst/>
        </p:spPr>
        <p:txBody>
          <a:bodyPr lIns="0" tIns="0" rIns="0" bIns="0"/>
          <a:lstStyle/>
          <a:p>
            <a:pPr>
              <a:tabLst>
                <a:tab pos="4370388" algn="ctr"/>
              </a:tabLst>
            </a:pPr>
            <a:r>
              <a:rPr lang="en-US" sz="1200">
                <a:solidFill>
                  <a:srgbClr val="000000"/>
                </a:solidFill>
                <a:latin typeface="Times New Roman" pitchFamily="18" charset="0"/>
              </a:rPr>
              <a:t>	</a:t>
            </a:r>
            <a:r>
              <a:rPr lang="en-US" b="1">
                <a:solidFill>
                  <a:srgbClr val="000000"/>
                </a:solidFill>
                <a:latin typeface="Times New Roman" pitchFamily="18" charset="0"/>
              </a:rPr>
              <a:t>The Seven Habits of Highly Effective People</a:t>
            </a:r>
            <a:r>
              <a:rPr lang="en-US">
                <a:solidFill>
                  <a:srgbClr val="000000"/>
                </a:solidFill>
                <a:latin typeface="Times New Roman" pitchFamily="18" charset="0"/>
              </a:rPr>
              <a:t> (Covey, 1989)</a:t>
            </a:r>
          </a:p>
          <a:p>
            <a:pPr>
              <a:tabLst>
                <a:tab pos="4370388" algn="ctr"/>
              </a:tabLst>
            </a:pPr>
            <a:r>
              <a:rPr lang="en-US" b="1">
                <a:solidFill>
                  <a:srgbClr val="000000"/>
                </a:solidFill>
                <a:latin typeface="Times New Roman" pitchFamily="18" charset="0"/>
              </a:rPr>
              <a:t>Be Pro-Active</a:t>
            </a:r>
            <a:r>
              <a:rPr lang="en-US">
                <a:solidFill>
                  <a:srgbClr val="000000"/>
                </a:solidFill>
                <a:latin typeface="Times New Roman" pitchFamily="18" charset="0"/>
              </a:rPr>
              <a:t>:  Take the initiative and the responsibility to make things happen.</a:t>
            </a:r>
          </a:p>
          <a:p>
            <a:pPr>
              <a:tabLst>
                <a:tab pos="4370388" algn="ctr"/>
              </a:tabLst>
            </a:pPr>
            <a:r>
              <a:rPr lang="en-US" b="1">
                <a:solidFill>
                  <a:srgbClr val="000000"/>
                </a:solidFill>
                <a:latin typeface="Times New Roman" pitchFamily="18" charset="0"/>
              </a:rPr>
              <a:t>Begin With an End in Mind</a:t>
            </a:r>
            <a:r>
              <a:rPr lang="en-US">
                <a:solidFill>
                  <a:srgbClr val="000000"/>
                </a:solidFill>
                <a:latin typeface="Times New Roman" pitchFamily="18" charset="0"/>
              </a:rPr>
              <a:t>:  Start with a clear destination to understand where you are now, where you're going, and what you value most.</a:t>
            </a:r>
          </a:p>
          <a:p>
            <a:pPr>
              <a:tabLst>
                <a:tab pos="4370388" algn="ctr"/>
              </a:tabLst>
            </a:pPr>
            <a:r>
              <a:rPr lang="en-US" b="1">
                <a:solidFill>
                  <a:srgbClr val="000000"/>
                </a:solidFill>
                <a:latin typeface="Times New Roman" pitchFamily="18" charset="0"/>
              </a:rPr>
              <a:t>Put First Things First</a:t>
            </a:r>
            <a:r>
              <a:rPr lang="en-US">
                <a:solidFill>
                  <a:srgbClr val="000000"/>
                </a:solidFill>
                <a:latin typeface="Times New Roman" pitchFamily="18" charset="0"/>
              </a:rPr>
              <a:t>:  Manage yourself.  Organize and execute around priorities.</a:t>
            </a:r>
          </a:p>
          <a:p>
            <a:pPr>
              <a:tabLst>
                <a:tab pos="4370388" algn="ctr"/>
              </a:tabLst>
            </a:pPr>
            <a:r>
              <a:rPr lang="en-US" b="1">
                <a:solidFill>
                  <a:srgbClr val="000000"/>
                </a:solidFill>
                <a:latin typeface="Times New Roman" pitchFamily="18" charset="0"/>
              </a:rPr>
              <a:t>Think Win/Win</a:t>
            </a:r>
            <a:r>
              <a:rPr lang="en-US">
                <a:solidFill>
                  <a:srgbClr val="000000"/>
                </a:solidFill>
                <a:latin typeface="Times New Roman" pitchFamily="18" charset="0"/>
              </a:rPr>
              <a:t>:  See life as a cooperative, not a competitive arena where success is not achieved at the expense or exclusion of the success of others.</a:t>
            </a:r>
          </a:p>
          <a:p>
            <a:pPr>
              <a:tabLst>
                <a:tab pos="4370388" algn="ctr"/>
              </a:tabLst>
            </a:pPr>
            <a:r>
              <a:rPr lang="en-US" b="1">
                <a:solidFill>
                  <a:srgbClr val="000000"/>
                </a:solidFill>
                <a:latin typeface="Times New Roman" pitchFamily="18" charset="0"/>
              </a:rPr>
              <a:t>Seek First to Understand</a:t>
            </a:r>
            <a:r>
              <a:rPr lang="en-US">
                <a:solidFill>
                  <a:srgbClr val="000000"/>
                </a:solidFill>
                <a:latin typeface="Times New Roman" pitchFamily="18" charset="0"/>
              </a:rPr>
              <a:t>:  Understand then be understood to build the skills of empathic listening that inspires openness and trust.</a:t>
            </a:r>
          </a:p>
          <a:p>
            <a:pPr>
              <a:tabLst>
                <a:tab pos="4370388" algn="ctr"/>
              </a:tabLst>
            </a:pPr>
            <a:r>
              <a:rPr lang="en-US" b="1">
                <a:solidFill>
                  <a:srgbClr val="000000"/>
                </a:solidFill>
                <a:latin typeface="Times New Roman" pitchFamily="18" charset="0"/>
              </a:rPr>
              <a:t>Synergize</a:t>
            </a:r>
            <a:r>
              <a:rPr lang="en-US">
                <a:solidFill>
                  <a:srgbClr val="000000"/>
                </a:solidFill>
                <a:latin typeface="Times New Roman" pitchFamily="18" charset="0"/>
              </a:rPr>
              <a:t>:  Apply the principles of cooperative creativity and value differences.</a:t>
            </a:r>
          </a:p>
          <a:p>
            <a:pPr>
              <a:tabLst>
                <a:tab pos="4370388" algn="ctr"/>
              </a:tabLst>
            </a:pPr>
            <a:r>
              <a:rPr lang="en-US" b="1">
                <a:solidFill>
                  <a:srgbClr val="000000"/>
                </a:solidFill>
                <a:latin typeface="Times New Roman" pitchFamily="18" charset="0"/>
              </a:rPr>
              <a:t>Renewal</a:t>
            </a:r>
            <a:r>
              <a:rPr lang="en-US">
                <a:solidFill>
                  <a:srgbClr val="000000"/>
                </a:solidFill>
                <a:latin typeface="Times New Roman" pitchFamily="18" charset="0"/>
              </a:rPr>
              <a:t>:  Preserving and enhancing your greatest asset, yourself, by renewing the physical, spiritual, mental and social/emotional dimensions of your nature.</a:t>
            </a:r>
          </a:p>
        </p:txBody>
      </p:sp>
    </p:spTree>
  </p:cSld>
  <p:clrMapOvr>
    <a:masterClrMapping/>
  </p:clrMapOvr>
  <p:transition>
    <p:cover dir="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r>
              <a:rPr lang="en-US"/>
              <a:t>Leading Learning</a:t>
            </a:r>
          </a:p>
        </p:txBody>
      </p:sp>
      <p:sp>
        <p:nvSpPr>
          <p:cNvPr id="44035" name="Rectangle 3"/>
          <p:cNvSpPr>
            <a:spLocks noGrp="1" noChangeArrowheads="1"/>
          </p:cNvSpPr>
          <p:nvPr>
            <p:ph type="body" idx="1"/>
          </p:nvPr>
        </p:nvSpPr>
        <p:spPr/>
        <p:txBody>
          <a:bodyPr/>
          <a:lstStyle/>
          <a:p>
            <a:r>
              <a:rPr lang="en-US" dirty="0"/>
              <a:t>Key aspects </a:t>
            </a:r>
            <a:r>
              <a:rPr lang="en-US" dirty="0" smtClean="0"/>
              <a:t>on </a:t>
            </a:r>
            <a:r>
              <a:rPr lang="en-US" dirty="0"/>
              <a:t>leading or orchestrating learning for yourself and for others</a:t>
            </a:r>
            <a:r>
              <a:rPr lang="en-US" dirty="0" smtClean="0"/>
              <a:t>?</a:t>
            </a:r>
          </a:p>
          <a:p>
            <a:pPr lvl="1"/>
            <a:r>
              <a:rPr lang="en-US" dirty="0" smtClean="0"/>
              <a:t>Your experience</a:t>
            </a:r>
          </a:p>
          <a:p>
            <a:pPr lvl="1"/>
            <a:r>
              <a:rPr lang="en-US" dirty="0" err="1" smtClean="0"/>
              <a:t>Senge’s</a:t>
            </a:r>
            <a:r>
              <a:rPr lang="en-US" dirty="0" smtClean="0"/>
              <a:t> </a:t>
            </a:r>
            <a:r>
              <a:rPr lang="en-US" dirty="0"/>
              <a:t>ideas?</a:t>
            </a:r>
          </a:p>
          <a:p>
            <a:pPr lvl="1"/>
            <a:r>
              <a:rPr lang="en-US" dirty="0"/>
              <a:t>Garvin’s ideas</a:t>
            </a:r>
            <a:r>
              <a:rPr lang="en-US" dirty="0" smtClean="0"/>
              <a:t>?</a:t>
            </a:r>
          </a:p>
          <a:p>
            <a:r>
              <a:rPr lang="en-US" dirty="0" smtClean="0"/>
              <a:t>Rationale for Focusing on Learning?</a:t>
            </a:r>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457200" y="0"/>
            <a:ext cx="8229600" cy="1143000"/>
          </a:xfrm>
        </p:spPr>
        <p:txBody>
          <a:bodyPr/>
          <a:lstStyle/>
          <a:p>
            <a:r>
              <a:rPr lang="en-US" sz="4000"/>
              <a:t>Building Organizational Capabilities</a:t>
            </a:r>
          </a:p>
        </p:txBody>
      </p:sp>
      <p:sp>
        <p:nvSpPr>
          <p:cNvPr id="54275" name="Rectangle 3"/>
          <p:cNvSpPr>
            <a:spLocks noGrp="1" noChangeArrowheads="1"/>
          </p:cNvSpPr>
          <p:nvPr>
            <p:ph type="body" idx="1"/>
          </p:nvPr>
        </p:nvSpPr>
        <p:spPr/>
        <p:txBody>
          <a:bodyPr/>
          <a:lstStyle/>
          <a:p>
            <a:endParaRPr lang="en-US"/>
          </a:p>
        </p:txBody>
      </p:sp>
      <p:sp>
        <p:nvSpPr>
          <p:cNvPr id="54276" name="Text Box 4"/>
          <p:cNvSpPr txBox="1">
            <a:spLocks noChangeArrowheads="1"/>
          </p:cNvSpPr>
          <p:nvPr/>
        </p:nvSpPr>
        <p:spPr bwMode="auto">
          <a:xfrm>
            <a:off x="365125" y="6284913"/>
            <a:ext cx="8397875" cy="517525"/>
          </a:xfrm>
          <a:prstGeom prst="rect">
            <a:avLst/>
          </a:prstGeom>
          <a:noFill/>
          <a:ln w="9525">
            <a:noFill/>
            <a:miter lim="800000"/>
            <a:headEnd/>
            <a:tailEnd/>
          </a:ln>
          <a:effectLst/>
        </p:spPr>
        <p:txBody>
          <a:bodyPr>
            <a:spAutoFit/>
          </a:bodyPr>
          <a:lstStyle/>
          <a:p>
            <a:pPr eaLnBrk="1" hangingPunct="1"/>
            <a:r>
              <a:rPr lang="en-US" sz="1400">
                <a:solidFill>
                  <a:srgbClr val="000000"/>
                </a:solidFill>
                <a:latin typeface="Arial" charset="0"/>
              </a:rPr>
              <a:t>https://www.mckinseyquarterly.com/Organization/Strategic_Organization/Building_organizational_capabilities_McKinsey_Global_Survey_results_2540</a:t>
            </a:r>
          </a:p>
        </p:txBody>
      </p:sp>
      <p:pic>
        <p:nvPicPr>
          <p:cNvPr id="54277" name="Picture 5"/>
          <p:cNvPicPr>
            <a:picLocks noChangeAspect="1" noChangeArrowheads="1"/>
          </p:cNvPicPr>
          <p:nvPr/>
        </p:nvPicPr>
        <p:blipFill>
          <a:blip r:embed="rId3" cstate="print"/>
          <a:srcRect l="25000" t="17036" r="21001" b="41481"/>
          <a:stretch>
            <a:fillRect/>
          </a:stretch>
        </p:blipFill>
        <p:spPr bwMode="auto">
          <a:xfrm>
            <a:off x="304800" y="1143000"/>
            <a:ext cx="5029200" cy="2835275"/>
          </a:xfrm>
          <a:prstGeom prst="rect">
            <a:avLst/>
          </a:prstGeom>
          <a:noFill/>
          <a:ln w="9525">
            <a:noFill/>
            <a:miter lim="800000"/>
            <a:headEnd/>
            <a:tailEnd/>
          </a:ln>
          <a:effectLst/>
        </p:spPr>
      </p:pic>
      <p:pic>
        <p:nvPicPr>
          <p:cNvPr id="54278" name="Picture 6"/>
          <p:cNvPicPr>
            <a:picLocks noChangeAspect="1" noChangeArrowheads="1"/>
          </p:cNvPicPr>
          <p:nvPr/>
        </p:nvPicPr>
        <p:blipFill>
          <a:blip r:embed="rId4" cstate="print"/>
          <a:srcRect l="26315" t="27496" r="7018" b="18706"/>
          <a:stretch>
            <a:fillRect/>
          </a:stretch>
        </p:blipFill>
        <p:spPr bwMode="auto">
          <a:xfrm>
            <a:off x="4343400" y="3505200"/>
            <a:ext cx="4572000" cy="2708275"/>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6325" name="Picture 5"/>
          <p:cNvPicPr>
            <a:picLocks noChangeAspect="1" noChangeArrowheads="1"/>
          </p:cNvPicPr>
          <p:nvPr/>
        </p:nvPicPr>
        <p:blipFill>
          <a:blip r:embed="rId3" cstate="print"/>
          <a:srcRect l="32500" t="20442" r="34500" b="8688"/>
          <a:stretch>
            <a:fillRect/>
          </a:stretch>
        </p:blipFill>
        <p:spPr bwMode="auto">
          <a:xfrm>
            <a:off x="457200" y="1600200"/>
            <a:ext cx="2852738" cy="4495800"/>
          </a:xfrm>
          <a:prstGeom prst="rect">
            <a:avLst/>
          </a:prstGeom>
          <a:noFill/>
          <a:ln w="9525">
            <a:noFill/>
            <a:miter lim="800000"/>
            <a:headEnd/>
            <a:tailEnd/>
          </a:ln>
          <a:effectLst/>
        </p:spPr>
      </p:pic>
      <p:sp>
        <p:nvSpPr>
          <p:cNvPr id="56326" name="Rectangle 6"/>
          <p:cNvSpPr>
            <a:spLocks noGrp="1" noChangeArrowheads="1"/>
          </p:cNvSpPr>
          <p:nvPr>
            <p:ph type="title"/>
          </p:nvPr>
        </p:nvSpPr>
        <p:spPr/>
        <p:txBody>
          <a:bodyPr/>
          <a:lstStyle/>
          <a:p>
            <a:r>
              <a:rPr lang="en-US"/>
              <a:t>Creation Spaces</a:t>
            </a:r>
          </a:p>
        </p:txBody>
      </p:sp>
      <p:sp>
        <p:nvSpPr>
          <p:cNvPr id="56327" name="Rectangle 7"/>
          <p:cNvSpPr>
            <a:spLocks noGrp="1" noChangeArrowheads="1"/>
          </p:cNvSpPr>
          <p:nvPr>
            <p:ph sz="half" idx="1"/>
          </p:nvPr>
        </p:nvSpPr>
        <p:spPr>
          <a:xfrm>
            <a:off x="457200" y="1600200"/>
            <a:ext cx="2819400" cy="4525963"/>
          </a:xfrm>
        </p:spPr>
        <p:txBody>
          <a:bodyPr/>
          <a:lstStyle/>
          <a:p>
            <a:pPr>
              <a:lnSpc>
                <a:spcPct val="90000"/>
              </a:lnSpc>
            </a:pPr>
            <a:endParaRPr lang="en-US" sz="2800"/>
          </a:p>
        </p:txBody>
      </p:sp>
      <p:sp>
        <p:nvSpPr>
          <p:cNvPr id="56328" name="Rectangle 8"/>
          <p:cNvSpPr>
            <a:spLocks noGrp="1" noChangeArrowheads="1"/>
          </p:cNvSpPr>
          <p:nvPr>
            <p:ph type="body" sz="half" idx="2"/>
          </p:nvPr>
        </p:nvSpPr>
        <p:spPr>
          <a:xfrm>
            <a:off x="3505200" y="1600200"/>
            <a:ext cx="5334000" cy="4525963"/>
          </a:xfrm>
        </p:spPr>
        <p:txBody>
          <a:bodyPr/>
          <a:lstStyle/>
          <a:p>
            <a:pPr>
              <a:lnSpc>
                <a:spcPct val="90000"/>
              </a:lnSpc>
            </a:pPr>
            <a:r>
              <a:rPr lang="en-US" sz="2800" dirty="0"/>
              <a:t>Creation spaces differ from learning organizations</a:t>
            </a:r>
          </a:p>
          <a:p>
            <a:pPr lvl="1">
              <a:lnSpc>
                <a:spcPct val="90000"/>
              </a:lnSpc>
            </a:pPr>
            <a:r>
              <a:rPr lang="en-US" sz="2400" dirty="0"/>
              <a:t>They emerge as ecosystems across institutions rather than within a single institution, so they reach a more diverse set of participants</a:t>
            </a:r>
          </a:p>
          <a:p>
            <a:pPr lvl="1">
              <a:lnSpc>
                <a:spcPct val="90000"/>
              </a:lnSpc>
            </a:pPr>
            <a:r>
              <a:rPr lang="en-US" sz="2400" dirty="0"/>
              <a:t>They are not primarily focused on learning – their goal is to drive more rapid performance improvement, and learning occurs as a byproduct</a:t>
            </a:r>
          </a:p>
          <a:p>
            <a:pPr lvl="1">
              <a:lnSpc>
                <a:spcPct val="90000"/>
              </a:lnSpc>
            </a:pPr>
            <a:endParaRPr lang="en-US" sz="2400" dirty="0"/>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Text Box 2"/>
          <p:cNvSpPr txBox="1">
            <a:spLocks noChangeArrowheads="1"/>
          </p:cNvSpPr>
          <p:nvPr/>
        </p:nvSpPr>
        <p:spPr bwMode="auto">
          <a:xfrm>
            <a:off x="365125" y="268288"/>
            <a:ext cx="7102475" cy="5578475"/>
          </a:xfrm>
          <a:prstGeom prst="rect">
            <a:avLst/>
          </a:prstGeom>
          <a:noFill/>
          <a:ln w="12700">
            <a:noFill/>
            <a:miter lim="800000"/>
            <a:headEnd type="none" w="sm" len="sm"/>
            <a:tailEnd type="none" w="sm" len="sm"/>
          </a:ln>
          <a:effectLst/>
        </p:spPr>
        <p:txBody>
          <a:bodyPr>
            <a:spAutoFit/>
          </a:bodyPr>
          <a:lstStyle/>
          <a:p>
            <a:pPr algn="ctr"/>
            <a:r>
              <a:rPr lang="en-US" sz="4000"/>
              <a:t>Teamwork Skills</a:t>
            </a:r>
          </a:p>
          <a:p>
            <a:pPr algn="ctr"/>
            <a:endParaRPr lang="en-US" sz="4000"/>
          </a:p>
          <a:p>
            <a:pPr>
              <a:buFontTx/>
              <a:buChar char="•"/>
            </a:pPr>
            <a:r>
              <a:rPr lang="en-US" sz="4000"/>
              <a:t>Communication</a:t>
            </a:r>
          </a:p>
          <a:p>
            <a:pPr marL="228600" lvl="2">
              <a:buFontTx/>
              <a:buChar char="•"/>
            </a:pPr>
            <a:r>
              <a:rPr lang="en-US" sz="4000"/>
              <a:t> Listening and Persuading</a:t>
            </a:r>
          </a:p>
          <a:p>
            <a:pPr>
              <a:buFontTx/>
              <a:buChar char="•"/>
            </a:pPr>
            <a:r>
              <a:rPr lang="en-US" sz="4000"/>
              <a:t>Decision Making</a:t>
            </a:r>
          </a:p>
          <a:p>
            <a:pPr>
              <a:buFontTx/>
              <a:buChar char="•"/>
            </a:pPr>
            <a:r>
              <a:rPr lang="en-US" sz="4000"/>
              <a:t>Conflict Management</a:t>
            </a:r>
          </a:p>
          <a:p>
            <a:pPr>
              <a:buFontTx/>
              <a:buChar char="•"/>
            </a:pPr>
            <a:r>
              <a:rPr lang="en-US" sz="4000"/>
              <a:t>Leadership</a:t>
            </a:r>
          </a:p>
          <a:p>
            <a:pPr>
              <a:buFontTx/>
              <a:buChar char="•"/>
            </a:pPr>
            <a:r>
              <a:rPr lang="en-US" sz="4000"/>
              <a:t>Trust and Loyalty</a:t>
            </a:r>
          </a:p>
          <a:p>
            <a:pPr>
              <a:buFontTx/>
              <a:buChar char="•"/>
            </a:pPr>
            <a:endParaRPr lang="en-US" sz="4000"/>
          </a:p>
        </p:txBody>
      </p:sp>
      <p:pic>
        <p:nvPicPr>
          <p:cNvPr id="125955" name="Picture 3"/>
          <p:cNvPicPr>
            <a:picLocks noChangeAspect="1" noChangeArrowheads="1"/>
          </p:cNvPicPr>
          <p:nvPr/>
        </p:nvPicPr>
        <p:blipFill>
          <a:blip r:embed="rId3" cstate="print"/>
          <a:srcRect l="25500" t="10222" r="26500" b="3918"/>
          <a:stretch>
            <a:fillRect/>
          </a:stretch>
        </p:blipFill>
        <p:spPr bwMode="auto">
          <a:xfrm>
            <a:off x="6183313" y="2971800"/>
            <a:ext cx="2960687" cy="3886200"/>
          </a:xfrm>
          <a:prstGeom prst="rect">
            <a:avLst/>
          </a:prstGeom>
          <a:noFill/>
          <a:ln w="12700">
            <a:noFill/>
            <a:miter lim="800000"/>
            <a:headEnd type="none" w="sm" len="sm"/>
            <a:tailEnd type="none" w="sm" len="sm"/>
          </a:ln>
          <a:effectLst/>
        </p:spPr>
      </p:pic>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42340" name="Picture 4"/>
          <p:cNvPicPr>
            <a:picLocks noChangeAspect="1" noChangeArrowheads="1"/>
          </p:cNvPicPr>
          <p:nvPr/>
        </p:nvPicPr>
        <p:blipFill>
          <a:blip r:embed="rId3" cstate="print"/>
          <a:srcRect l="29524" t="12921" r="28503" b="1227"/>
          <a:stretch>
            <a:fillRect/>
          </a:stretch>
        </p:blipFill>
        <p:spPr bwMode="auto">
          <a:xfrm>
            <a:off x="152400" y="76200"/>
            <a:ext cx="4062413" cy="6096000"/>
          </a:xfrm>
          <a:prstGeom prst="rect">
            <a:avLst/>
          </a:prstGeom>
          <a:noFill/>
          <a:ln w="9525">
            <a:solidFill>
              <a:schemeClr val="tx1"/>
            </a:solidFill>
            <a:miter lim="800000"/>
            <a:headEnd/>
            <a:tailEnd/>
          </a:ln>
          <a:effectLst/>
        </p:spPr>
      </p:pic>
      <p:sp>
        <p:nvSpPr>
          <p:cNvPr id="142341" name="Rectangle 5"/>
          <p:cNvSpPr>
            <a:spLocks noChangeArrowheads="1"/>
          </p:cNvSpPr>
          <p:nvPr/>
        </p:nvSpPr>
        <p:spPr bwMode="auto">
          <a:xfrm>
            <a:off x="76200" y="6400800"/>
            <a:ext cx="8926513" cy="274638"/>
          </a:xfrm>
          <a:prstGeom prst="rect">
            <a:avLst/>
          </a:prstGeom>
          <a:noFill/>
          <a:ln w="9525">
            <a:noFill/>
            <a:miter lim="800000"/>
            <a:headEnd/>
            <a:tailEnd/>
          </a:ln>
          <a:effectLst/>
        </p:spPr>
        <p:txBody>
          <a:bodyPr wrap="none">
            <a:spAutoFit/>
          </a:bodyPr>
          <a:lstStyle/>
          <a:p>
            <a:r>
              <a:rPr lang="en-US" sz="1200">
                <a:solidFill>
                  <a:srgbClr val="000000"/>
                </a:solidFill>
                <a:latin typeface="Times New Roman" pitchFamily="18" charset="0"/>
              </a:rPr>
              <a:t>http://www.deloitte.com/assets/Dcom-UnitedStates/Local%20Assets/Documents/TMT_us_tmt/us_tmt_ce_PowerofPull10pages_04132010.pdf</a:t>
            </a:r>
          </a:p>
        </p:txBody>
      </p:sp>
      <p:pic>
        <p:nvPicPr>
          <p:cNvPr id="142342" name="Picture 6"/>
          <p:cNvPicPr>
            <a:picLocks noChangeAspect="1" noChangeArrowheads="1"/>
          </p:cNvPicPr>
          <p:nvPr/>
        </p:nvPicPr>
        <p:blipFill>
          <a:blip r:embed="rId4" cstate="print"/>
          <a:srcRect l="39500" t="40204" r="30499" b="13458"/>
          <a:stretch>
            <a:fillRect/>
          </a:stretch>
        </p:blipFill>
        <p:spPr bwMode="auto">
          <a:xfrm>
            <a:off x="4419600" y="304800"/>
            <a:ext cx="4572000" cy="5181600"/>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40292" name="Picture 4"/>
          <p:cNvPicPr>
            <a:picLocks noChangeAspect="1" noChangeArrowheads="1"/>
          </p:cNvPicPr>
          <p:nvPr/>
        </p:nvPicPr>
        <p:blipFill>
          <a:blip r:embed="rId3" cstate="print"/>
          <a:srcRect l="699" t="9564" r="699" b="2869"/>
          <a:stretch>
            <a:fillRect/>
          </a:stretch>
        </p:blipFill>
        <p:spPr bwMode="auto">
          <a:xfrm>
            <a:off x="228600" y="228600"/>
            <a:ext cx="8763000" cy="5691188"/>
          </a:xfrm>
          <a:prstGeom prst="rect">
            <a:avLst/>
          </a:prstGeom>
          <a:noFill/>
          <a:ln w="9525">
            <a:noFill/>
            <a:miter lim="800000"/>
            <a:headEnd/>
            <a:tailEnd/>
          </a:ln>
          <a:effectLst/>
        </p:spPr>
      </p:pic>
      <p:sp>
        <p:nvSpPr>
          <p:cNvPr id="140293" name="Rectangle 5"/>
          <p:cNvSpPr>
            <a:spLocks noChangeArrowheads="1"/>
          </p:cNvSpPr>
          <p:nvPr/>
        </p:nvSpPr>
        <p:spPr bwMode="auto">
          <a:xfrm>
            <a:off x="228600" y="5943600"/>
            <a:ext cx="8458200" cy="457200"/>
          </a:xfrm>
          <a:prstGeom prst="rect">
            <a:avLst/>
          </a:prstGeom>
          <a:noFill/>
          <a:ln w="9525">
            <a:noFill/>
            <a:miter lim="800000"/>
            <a:headEnd/>
            <a:tailEnd/>
          </a:ln>
          <a:effectLst/>
        </p:spPr>
        <p:txBody>
          <a:bodyPr>
            <a:spAutoFit/>
          </a:bodyPr>
          <a:lstStyle/>
          <a:p>
            <a:r>
              <a:rPr lang="en-US" sz="1200">
                <a:solidFill>
                  <a:srgbClr val="000000"/>
                </a:solidFill>
                <a:latin typeface="Times New Roman" pitchFamily="18" charset="0"/>
              </a:rPr>
              <a:t>https://www.mckinseyquarterly.com/Strategy/Globalization/Five_forces_reshaping_the_global_economy_McKinsey_Global_Survey_results_2581#1</a:t>
            </a:r>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76" name="Text Box 4"/>
          <p:cNvSpPr txBox="1">
            <a:spLocks noChangeArrowheads="1"/>
          </p:cNvSpPr>
          <p:nvPr/>
        </p:nvSpPr>
        <p:spPr bwMode="auto">
          <a:xfrm>
            <a:off x="533400" y="228600"/>
            <a:ext cx="8001000" cy="6435725"/>
          </a:xfrm>
          <a:prstGeom prst="rect">
            <a:avLst/>
          </a:prstGeom>
          <a:noFill/>
          <a:ln w="9525">
            <a:noFill/>
            <a:miter lim="800000"/>
            <a:headEnd/>
            <a:tailEnd/>
          </a:ln>
          <a:effectLst/>
        </p:spPr>
        <p:txBody>
          <a:bodyPr>
            <a:spAutoFit/>
          </a:bodyPr>
          <a:lstStyle/>
          <a:p>
            <a:pPr marL="342900" indent="-342900" algn="ctr" eaLnBrk="1" hangingPunct="1"/>
            <a:r>
              <a:rPr lang="en-US" sz="1800">
                <a:solidFill>
                  <a:srgbClr val="000000"/>
                </a:solidFill>
                <a:latin typeface="Arial" charset="0"/>
              </a:rPr>
              <a:t>The Art &amp; Practice of the Learning Organization</a:t>
            </a:r>
          </a:p>
          <a:p>
            <a:pPr marL="342900" indent="-342900" algn="ctr" eaLnBrk="1" hangingPunct="1"/>
            <a:r>
              <a:rPr lang="en-US" sz="1800">
                <a:solidFill>
                  <a:srgbClr val="000000"/>
                </a:solidFill>
                <a:latin typeface="Arial" charset="0"/>
              </a:rPr>
              <a:t>Peter Senge (In Ray &amp; Rinzler, 1993)</a:t>
            </a:r>
          </a:p>
          <a:p>
            <a:pPr marL="342900" indent="-342900" eaLnBrk="1" hangingPunct="1"/>
            <a:endParaRPr lang="en-US" sz="1800">
              <a:solidFill>
                <a:srgbClr val="000000"/>
              </a:solidFill>
              <a:latin typeface="Arial" charset="0"/>
            </a:endParaRPr>
          </a:p>
          <a:p>
            <a:pPr marL="342900" indent="-342900" eaLnBrk="1" hangingPunct="1">
              <a:buFontTx/>
              <a:buAutoNum type="arabicPeriod"/>
            </a:pPr>
            <a:r>
              <a:rPr lang="en-US" sz="1800">
                <a:solidFill>
                  <a:srgbClr val="000000"/>
                </a:solidFill>
                <a:latin typeface="Arial" charset="0"/>
              </a:rPr>
              <a:t>Building Shared Vision.  The idea of building shared vision stresses  that you never quite finish it--it's an ongoing process.</a:t>
            </a:r>
          </a:p>
          <a:p>
            <a:pPr marL="342900" indent="-342900" eaLnBrk="1" hangingPunct="1">
              <a:buFontTx/>
              <a:buAutoNum type="arabicPeriod"/>
            </a:pPr>
            <a:r>
              <a:rPr lang="en-US" sz="1800">
                <a:solidFill>
                  <a:srgbClr val="000000"/>
                </a:solidFill>
                <a:latin typeface="Arial" charset="0"/>
              </a:rPr>
              <a:t>Personal Mastery.  Learning organizations must be fully committed to the development of each individual's personal mastery--each individual's capacity to create their life the way they truly want.</a:t>
            </a:r>
          </a:p>
          <a:p>
            <a:pPr marL="342900" indent="-342900" eaLnBrk="1" hangingPunct="1">
              <a:buFontTx/>
              <a:buAutoNum type="arabicPeriod"/>
            </a:pPr>
            <a:r>
              <a:rPr lang="en-US" sz="1800">
                <a:solidFill>
                  <a:srgbClr val="000000"/>
                </a:solidFill>
                <a:latin typeface="Arial" charset="0"/>
              </a:rPr>
              <a:t>Mental Models.  Our vision of current reality has everything to do with  the third discipline--mental models--because what we really have in our lives is constructions, internal pictures that we continually use of interpret and make sense out of the world.</a:t>
            </a:r>
          </a:p>
          <a:p>
            <a:pPr marL="342900" indent="-342900" eaLnBrk="1" hangingPunct="1">
              <a:buFontTx/>
              <a:buAutoNum type="arabicPeriod"/>
            </a:pPr>
            <a:r>
              <a:rPr lang="en-US" sz="1800">
                <a:solidFill>
                  <a:srgbClr val="000000"/>
                </a:solidFill>
                <a:latin typeface="Arial" charset="0"/>
              </a:rPr>
              <a:t>Team Learning.  Individual learning, no matter how wonderful it is or  how great it makes us feel, if fundamentally irrelevant to organizations, because virtually all important decisions occur in groups.  The learning unit of organizations are "teams," groups of people who need one another to act.</a:t>
            </a:r>
          </a:p>
          <a:p>
            <a:pPr marL="342900" indent="-342900" eaLnBrk="1" hangingPunct="1">
              <a:buFontTx/>
              <a:buAutoNum type="arabicPeriod"/>
            </a:pPr>
            <a:r>
              <a:rPr lang="en-US" sz="1800">
                <a:solidFill>
                  <a:srgbClr val="000000"/>
                </a:solidFill>
                <a:latin typeface="Arial" charset="0"/>
              </a:rPr>
              <a:t>Systems Thinking.  The last discipline, the one that ties them all  together, is systems thinking.</a:t>
            </a:r>
          </a:p>
          <a:p>
            <a:pPr marL="342900" indent="-342900" eaLnBrk="1" hangingPunct="1"/>
            <a:endParaRPr lang="en-US" sz="1800">
              <a:solidFill>
                <a:srgbClr val="000000"/>
              </a:solidFill>
              <a:latin typeface="Arial" charset="0"/>
            </a:endParaRPr>
          </a:p>
          <a:p>
            <a:pPr marL="342900" indent="-342900" eaLnBrk="1" hangingPunct="1"/>
            <a:r>
              <a:rPr lang="en-US" sz="1400">
                <a:solidFill>
                  <a:srgbClr val="000000"/>
                </a:solidFill>
                <a:latin typeface="Arial" charset="0"/>
              </a:rPr>
              <a:t>Senge, Peter.  1990.  The fifth discipline:  The art and practice of the learning organization.  New York:  Doubleday.</a:t>
            </a:r>
          </a:p>
          <a:p>
            <a:pPr marL="342900" indent="-342900" eaLnBrk="1" hangingPunct="1"/>
            <a:r>
              <a:rPr lang="en-US" sz="1400">
                <a:solidFill>
                  <a:srgbClr val="000000"/>
                </a:solidFill>
                <a:latin typeface="Arial" charset="0"/>
              </a:rPr>
              <a:t>Ray, Michael &amp; Rinzler, Alan. (Eds).  1993.  The new paradigm in business:  Emerging strategies for leadership and organizational change.  Los Angeles:  Tarcher/Perigee.</a:t>
            </a:r>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2"/>
          <p:cNvSpPr txBox="1">
            <a:spLocks noChangeArrowheads="1"/>
          </p:cNvSpPr>
          <p:nvPr/>
        </p:nvSpPr>
        <p:spPr bwMode="auto">
          <a:xfrm>
            <a:off x="822325" y="569913"/>
            <a:ext cx="7331075" cy="366712"/>
          </a:xfrm>
          <a:prstGeom prst="rect">
            <a:avLst/>
          </a:prstGeom>
          <a:noFill/>
          <a:ln w="9525">
            <a:noFill/>
            <a:miter lim="800000"/>
            <a:headEnd/>
            <a:tailEnd/>
          </a:ln>
          <a:effectLst/>
        </p:spPr>
        <p:txBody>
          <a:bodyPr>
            <a:spAutoFit/>
          </a:bodyPr>
          <a:lstStyle/>
          <a:p>
            <a:pPr eaLnBrk="1" hangingPunct="1"/>
            <a:endParaRPr lang="en-US" sz="1800">
              <a:solidFill>
                <a:srgbClr val="000000"/>
              </a:solidFill>
              <a:latin typeface="Arial" charset="0"/>
            </a:endParaRPr>
          </a:p>
        </p:txBody>
      </p:sp>
      <p:sp>
        <p:nvSpPr>
          <p:cNvPr id="4099" name="Text Box 3"/>
          <p:cNvSpPr txBox="1">
            <a:spLocks noChangeArrowheads="1"/>
          </p:cNvSpPr>
          <p:nvPr/>
        </p:nvSpPr>
        <p:spPr bwMode="auto">
          <a:xfrm>
            <a:off x="822325" y="569913"/>
            <a:ext cx="7331075" cy="4603750"/>
          </a:xfrm>
          <a:prstGeom prst="rect">
            <a:avLst/>
          </a:prstGeom>
          <a:noFill/>
          <a:ln w="9525">
            <a:noFill/>
            <a:miter lim="800000"/>
            <a:headEnd/>
            <a:tailEnd/>
          </a:ln>
          <a:effectLst/>
        </p:spPr>
        <p:txBody>
          <a:bodyPr>
            <a:spAutoFit/>
          </a:bodyPr>
          <a:lstStyle/>
          <a:p>
            <a:pPr algn="ctr" eaLnBrk="1" hangingPunct="1"/>
            <a:r>
              <a:rPr lang="en-US" sz="2800">
                <a:solidFill>
                  <a:srgbClr val="000000"/>
                </a:solidFill>
                <a:latin typeface="Arial" charset="0"/>
              </a:rPr>
              <a:t>Learning Organization</a:t>
            </a:r>
          </a:p>
          <a:p>
            <a:pPr eaLnBrk="1" hangingPunct="1"/>
            <a:endParaRPr lang="en-US" sz="2800">
              <a:solidFill>
                <a:srgbClr val="000000"/>
              </a:solidFill>
              <a:latin typeface="Arial" charset="0"/>
            </a:endParaRPr>
          </a:p>
          <a:p>
            <a:pPr eaLnBrk="1" hangingPunct="1"/>
            <a:r>
              <a:rPr lang="en-US" sz="2800">
                <a:solidFill>
                  <a:srgbClr val="000000"/>
                </a:solidFill>
                <a:latin typeface="Arial" charset="0"/>
              </a:rPr>
              <a:t>A learning organization is an organization skilled at creating, acquiring, interpreting, transferring, and retaining knowledge, and at purposefully modifying its behavior to reflect new knowledge and insights – David Garvin</a:t>
            </a:r>
          </a:p>
          <a:p>
            <a:pPr eaLnBrk="1" hangingPunct="1"/>
            <a:endParaRPr lang="en-US" sz="2800">
              <a:solidFill>
                <a:srgbClr val="000000"/>
              </a:solidFill>
              <a:latin typeface="Arial" charset="0"/>
            </a:endParaRPr>
          </a:p>
          <a:p>
            <a:pPr eaLnBrk="1" hangingPunct="1"/>
            <a:r>
              <a:rPr lang="en-US">
                <a:solidFill>
                  <a:srgbClr val="000000"/>
                </a:solidFill>
                <a:latin typeface="Arial" charset="0"/>
              </a:rPr>
              <a:t>Garvin, David.  2000.  Learning in action: A guide to putting the learning organization to work.  Cambridge, MA: Harvard Business School Press.</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315" name="Text Box 3"/>
          <p:cNvSpPr txBox="1">
            <a:spLocks noChangeArrowheads="1"/>
          </p:cNvSpPr>
          <p:nvPr/>
        </p:nvSpPr>
        <p:spPr bwMode="auto">
          <a:xfrm>
            <a:off x="822325" y="569913"/>
            <a:ext cx="7407275" cy="5703887"/>
          </a:xfrm>
          <a:prstGeom prst="rect">
            <a:avLst/>
          </a:prstGeom>
          <a:noFill/>
          <a:ln w="9525">
            <a:noFill/>
            <a:miter lim="800000"/>
            <a:headEnd/>
            <a:tailEnd/>
          </a:ln>
          <a:effectLst/>
        </p:spPr>
        <p:txBody>
          <a:bodyPr>
            <a:spAutoFit/>
          </a:bodyPr>
          <a:lstStyle/>
          <a:p>
            <a:pPr marL="342900" indent="-342900" eaLnBrk="1" hangingPunct="1"/>
            <a:r>
              <a:rPr lang="en-US" sz="3200">
                <a:solidFill>
                  <a:srgbClr val="000000"/>
                </a:solidFill>
                <a:latin typeface="Arial" charset="0"/>
              </a:rPr>
              <a:t>Learning Organization – Litmus Test</a:t>
            </a:r>
          </a:p>
          <a:p>
            <a:pPr marL="342900" indent="-342900" eaLnBrk="1" hangingPunct="1"/>
            <a:endParaRPr lang="en-US" sz="2800">
              <a:solidFill>
                <a:srgbClr val="000000"/>
              </a:solidFill>
              <a:latin typeface="Arial" charset="0"/>
            </a:endParaRPr>
          </a:p>
          <a:p>
            <a:pPr marL="342900" indent="-342900" eaLnBrk="1" hangingPunct="1">
              <a:buFontTx/>
              <a:buAutoNum type="arabicPeriod"/>
            </a:pPr>
            <a:r>
              <a:rPr lang="en-US" sz="2800">
                <a:solidFill>
                  <a:srgbClr val="000000"/>
                </a:solidFill>
                <a:latin typeface="Arial" charset="0"/>
              </a:rPr>
              <a:t>Does the organization have a defined learning agenda?</a:t>
            </a:r>
          </a:p>
          <a:p>
            <a:pPr marL="342900" indent="-342900" eaLnBrk="1" hangingPunct="1">
              <a:buFontTx/>
              <a:buAutoNum type="arabicPeriod"/>
            </a:pPr>
            <a:r>
              <a:rPr lang="en-US" sz="2800">
                <a:solidFill>
                  <a:srgbClr val="000000"/>
                </a:solidFill>
                <a:latin typeface="Arial" charset="0"/>
              </a:rPr>
              <a:t>Is the organization open to discordant information?</a:t>
            </a:r>
          </a:p>
          <a:p>
            <a:pPr marL="342900" indent="-342900" eaLnBrk="1" hangingPunct="1">
              <a:buFontTx/>
              <a:buAutoNum type="arabicPeriod"/>
            </a:pPr>
            <a:r>
              <a:rPr lang="en-US" sz="2800">
                <a:solidFill>
                  <a:srgbClr val="000000"/>
                </a:solidFill>
                <a:latin typeface="Arial" charset="0"/>
              </a:rPr>
              <a:t>Does the organization avoid repeated mistakes?</a:t>
            </a:r>
          </a:p>
          <a:p>
            <a:pPr marL="342900" indent="-342900" eaLnBrk="1" hangingPunct="1">
              <a:buFontTx/>
              <a:buAutoNum type="arabicPeriod"/>
            </a:pPr>
            <a:r>
              <a:rPr lang="en-US" sz="2800">
                <a:solidFill>
                  <a:srgbClr val="000000"/>
                </a:solidFill>
                <a:latin typeface="Arial" charset="0"/>
              </a:rPr>
              <a:t>Does the organization lose critical knowledge when key people leave?</a:t>
            </a:r>
          </a:p>
          <a:p>
            <a:pPr marL="342900" indent="-342900" eaLnBrk="1" hangingPunct="1">
              <a:buFontTx/>
              <a:buAutoNum type="arabicPeriod"/>
            </a:pPr>
            <a:r>
              <a:rPr lang="en-US" sz="2800">
                <a:solidFill>
                  <a:srgbClr val="000000"/>
                </a:solidFill>
                <a:latin typeface="Arial" charset="0"/>
              </a:rPr>
              <a:t>Does the organization act on what it knows?</a:t>
            </a:r>
          </a:p>
          <a:p>
            <a:pPr marL="342900" indent="-342900" algn="r" eaLnBrk="1" hangingPunct="1"/>
            <a:r>
              <a:rPr lang="en-US" sz="2800">
                <a:solidFill>
                  <a:srgbClr val="000000"/>
                </a:solidFill>
                <a:latin typeface="Arial" charset="0"/>
              </a:rPr>
              <a:t> Garvin (2000) p. 15.</a:t>
            </a:r>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290" name="Text Box 2"/>
          <p:cNvSpPr txBox="1">
            <a:spLocks noChangeArrowheads="1"/>
          </p:cNvSpPr>
          <p:nvPr/>
        </p:nvSpPr>
        <p:spPr bwMode="auto">
          <a:xfrm>
            <a:off x="914400" y="381000"/>
            <a:ext cx="7407275" cy="5578475"/>
          </a:xfrm>
          <a:prstGeom prst="rect">
            <a:avLst/>
          </a:prstGeom>
          <a:noFill/>
          <a:ln w="9525">
            <a:noFill/>
            <a:miter lim="800000"/>
            <a:headEnd/>
            <a:tailEnd/>
          </a:ln>
          <a:effectLst/>
        </p:spPr>
        <p:txBody>
          <a:bodyPr>
            <a:spAutoFit/>
          </a:bodyPr>
          <a:lstStyle/>
          <a:p>
            <a:pPr algn="ctr" eaLnBrk="1" hangingPunct="1"/>
            <a:r>
              <a:rPr lang="en-US" sz="2000" b="1">
                <a:solidFill>
                  <a:srgbClr val="000000"/>
                </a:solidFill>
                <a:latin typeface="Arial" charset="0"/>
              </a:rPr>
              <a:t>Learning Organization – The Learning Process</a:t>
            </a:r>
          </a:p>
          <a:p>
            <a:pPr eaLnBrk="1" hangingPunct="1"/>
            <a:endParaRPr lang="en-US" sz="2000" b="1">
              <a:solidFill>
                <a:srgbClr val="000000"/>
              </a:solidFill>
              <a:latin typeface="Arial" charset="0"/>
            </a:endParaRPr>
          </a:p>
          <a:p>
            <a:pPr eaLnBrk="1" hangingPunct="1">
              <a:buFontTx/>
              <a:buChar char="•"/>
            </a:pPr>
            <a:r>
              <a:rPr lang="en-US" sz="2000">
                <a:solidFill>
                  <a:srgbClr val="000000"/>
                </a:solidFill>
                <a:latin typeface="Arial" charset="0"/>
              </a:rPr>
              <a:t> Stages of learning</a:t>
            </a:r>
          </a:p>
          <a:p>
            <a:pPr lvl="1" eaLnBrk="1" hangingPunct="1">
              <a:buFontTx/>
              <a:buChar char="•"/>
            </a:pPr>
            <a:r>
              <a:rPr lang="en-US" sz="2000">
                <a:solidFill>
                  <a:srgbClr val="000000"/>
                </a:solidFill>
                <a:latin typeface="Arial" charset="0"/>
              </a:rPr>
              <a:t>  Acquiring Information</a:t>
            </a:r>
          </a:p>
          <a:p>
            <a:pPr lvl="1" eaLnBrk="1" hangingPunct="1">
              <a:buFontTx/>
              <a:buChar char="•"/>
            </a:pPr>
            <a:r>
              <a:rPr lang="en-US" sz="2000">
                <a:solidFill>
                  <a:srgbClr val="000000"/>
                </a:solidFill>
                <a:latin typeface="Arial" charset="0"/>
              </a:rPr>
              <a:t>  Interpreting Information</a:t>
            </a:r>
          </a:p>
          <a:p>
            <a:pPr lvl="1" eaLnBrk="1" hangingPunct="1">
              <a:buFontTx/>
              <a:buChar char="•"/>
            </a:pPr>
            <a:r>
              <a:rPr lang="en-US" sz="2000">
                <a:solidFill>
                  <a:srgbClr val="000000"/>
                </a:solidFill>
                <a:latin typeface="Arial" charset="0"/>
              </a:rPr>
              <a:t>  Applying Information</a:t>
            </a:r>
          </a:p>
          <a:p>
            <a:pPr eaLnBrk="1" hangingPunct="1">
              <a:buFontTx/>
              <a:buChar char="•"/>
            </a:pPr>
            <a:r>
              <a:rPr lang="en-US" sz="2000">
                <a:solidFill>
                  <a:srgbClr val="000000"/>
                </a:solidFill>
                <a:latin typeface="Arial" charset="0"/>
              </a:rPr>
              <a:t> Learning Disabilities</a:t>
            </a:r>
          </a:p>
          <a:p>
            <a:pPr lvl="1" eaLnBrk="1" hangingPunct="1">
              <a:buFontTx/>
              <a:buChar char="•"/>
            </a:pPr>
            <a:r>
              <a:rPr lang="en-US" sz="2000">
                <a:solidFill>
                  <a:srgbClr val="000000"/>
                </a:solidFill>
                <a:latin typeface="Arial" charset="0"/>
              </a:rPr>
              <a:t>  Biased Information</a:t>
            </a:r>
          </a:p>
          <a:p>
            <a:pPr lvl="1" eaLnBrk="1" hangingPunct="1">
              <a:buFontTx/>
              <a:buChar char="•"/>
            </a:pPr>
            <a:r>
              <a:rPr lang="en-US" sz="2000">
                <a:solidFill>
                  <a:srgbClr val="000000"/>
                </a:solidFill>
                <a:latin typeface="Arial" charset="0"/>
              </a:rPr>
              <a:t>  Flawed Interpretation – illusory correlation, illusory causation, the illusion of validity, framing effects, categorical bias, availability bias, regression artifacts, hindsight bias</a:t>
            </a:r>
          </a:p>
          <a:p>
            <a:pPr lvl="1" eaLnBrk="1" hangingPunct="1">
              <a:buFontTx/>
              <a:buChar char="•"/>
            </a:pPr>
            <a:r>
              <a:rPr lang="en-US" sz="2000">
                <a:solidFill>
                  <a:srgbClr val="000000"/>
                </a:solidFill>
                <a:latin typeface="Arial" charset="0"/>
              </a:rPr>
              <a:t>  Inaction </a:t>
            </a:r>
          </a:p>
          <a:p>
            <a:pPr eaLnBrk="1" hangingPunct="1">
              <a:buFontTx/>
              <a:buChar char="•"/>
            </a:pPr>
            <a:r>
              <a:rPr lang="en-US" sz="2000">
                <a:solidFill>
                  <a:srgbClr val="000000"/>
                </a:solidFill>
                <a:latin typeface="Arial" charset="0"/>
              </a:rPr>
              <a:t> Supportive Learning Environments</a:t>
            </a:r>
          </a:p>
          <a:p>
            <a:pPr lvl="1" eaLnBrk="1" hangingPunct="1">
              <a:buFontTx/>
              <a:buChar char="•"/>
            </a:pPr>
            <a:r>
              <a:rPr lang="en-US" sz="2000">
                <a:solidFill>
                  <a:srgbClr val="000000"/>
                </a:solidFill>
                <a:latin typeface="Arial" charset="0"/>
              </a:rPr>
              <a:t>  Recognize and Accept Differences</a:t>
            </a:r>
          </a:p>
          <a:p>
            <a:pPr lvl="1" eaLnBrk="1" hangingPunct="1">
              <a:buFontTx/>
              <a:buChar char="•"/>
            </a:pPr>
            <a:r>
              <a:rPr lang="en-US" sz="2000">
                <a:solidFill>
                  <a:srgbClr val="000000"/>
                </a:solidFill>
                <a:latin typeface="Arial" charset="0"/>
              </a:rPr>
              <a:t>  Provide Timely Feedback</a:t>
            </a:r>
          </a:p>
          <a:p>
            <a:pPr lvl="1" eaLnBrk="1" hangingPunct="1">
              <a:buFontTx/>
              <a:buChar char="•"/>
            </a:pPr>
            <a:r>
              <a:rPr lang="en-US" sz="2000">
                <a:solidFill>
                  <a:srgbClr val="000000"/>
                </a:solidFill>
                <a:latin typeface="Arial" charset="0"/>
              </a:rPr>
              <a:t>  Stimulate New Ideas</a:t>
            </a:r>
          </a:p>
          <a:p>
            <a:pPr lvl="1" eaLnBrk="1" hangingPunct="1">
              <a:buFontTx/>
              <a:buChar char="•"/>
            </a:pPr>
            <a:r>
              <a:rPr lang="en-US" sz="2000">
                <a:solidFill>
                  <a:srgbClr val="000000"/>
                </a:solidFill>
                <a:latin typeface="Arial" charset="0"/>
              </a:rPr>
              <a:t>  Tolerate Errors and Mistakes  </a:t>
            </a:r>
          </a:p>
          <a:p>
            <a:pPr algn="r" eaLnBrk="1" hangingPunct="1"/>
            <a:r>
              <a:rPr lang="en-US" sz="2000">
                <a:solidFill>
                  <a:srgbClr val="000000"/>
                </a:solidFill>
                <a:latin typeface="Arial" charset="0"/>
              </a:rPr>
              <a:t> Garvin (2000) p. 20-43.</a:t>
            </a:r>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266" name="Text Box 2"/>
          <p:cNvSpPr txBox="1">
            <a:spLocks noChangeArrowheads="1"/>
          </p:cNvSpPr>
          <p:nvPr/>
        </p:nvSpPr>
        <p:spPr bwMode="auto">
          <a:xfrm>
            <a:off x="533400" y="381000"/>
            <a:ext cx="7924800" cy="6351588"/>
          </a:xfrm>
          <a:prstGeom prst="rect">
            <a:avLst/>
          </a:prstGeom>
          <a:noFill/>
          <a:ln w="9525">
            <a:noFill/>
            <a:miter lim="800000"/>
            <a:headEnd/>
            <a:tailEnd/>
          </a:ln>
          <a:effectLst/>
        </p:spPr>
        <p:txBody>
          <a:bodyPr>
            <a:spAutoFit/>
          </a:bodyPr>
          <a:lstStyle/>
          <a:p>
            <a:pPr marL="342900" indent="-342900" eaLnBrk="1" hangingPunct="1"/>
            <a:r>
              <a:rPr lang="en-US" sz="1800">
                <a:solidFill>
                  <a:srgbClr val="000000"/>
                </a:solidFill>
                <a:latin typeface="Arial" charset="0"/>
              </a:rPr>
              <a:t>Learning Organization – Types of Learning</a:t>
            </a:r>
          </a:p>
          <a:p>
            <a:pPr marL="342900" indent="-342900" eaLnBrk="1" hangingPunct="1"/>
            <a:endParaRPr lang="en-US" sz="1800">
              <a:solidFill>
                <a:srgbClr val="000000"/>
              </a:solidFill>
              <a:latin typeface="Arial" charset="0"/>
            </a:endParaRPr>
          </a:p>
          <a:p>
            <a:pPr marL="342900" indent="-342900" eaLnBrk="1" hangingPunct="1"/>
            <a:r>
              <a:rPr lang="en-US" sz="1800" b="1">
                <a:solidFill>
                  <a:srgbClr val="000000"/>
                </a:solidFill>
                <a:latin typeface="Arial" charset="0"/>
              </a:rPr>
              <a:t> Intelligence </a:t>
            </a:r>
          </a:p>
          <a:p>
            <a:pPr marL="342900" indent="-342900" eaLnBrk="1" hangingPunct="1"/>
            <a:r>
              <a:rPr lang="en-US" sz="1800">
                <a:solidFill>
                  <a:srgbClr val="000000"/>
                </a:solidFill>
                <a:latin typeface="Arial" charset="0"/>
              </a:rPr>
              <a:t>  Gathering Intelligence</a:t>
            </a:r>
          </a:p>
          <a:p>
            <a:pPr marL="342900" indent="-342900" eaLnBrk="1" hangingPunct="1"/>
            <a:r>
              <a:rPr lang="en-US" sz="1800">
                <a:solidFill>
                  <a:srgbClr val="000000"/>
                </a:solidFill>
                <a:latin typeface="Arial" charset="0"/>
              </a:rPr>
              <a:t>   Search</a:t>
            </a:r>
          </a:p>
          <a:p>
            <a:pPr marL="342900" indent="-342900" eaLnBrk="1" hangingPunct="1"/>
            <a:r>
              <a:rPr lang="en-US" sz="1800">
                <a:solidFill>
                  <a:srgbClr val="000000"/>
                </a:solidFill>
                <a:latin typeface="Arial" charset="0"/>
              </a:rPr>
              <a:t>   Inquiry</a:t>
            </a:r>
          </a:p>
          <a:p>
            <a:pPr marL="342900" indent="-342900" eaLnBrk="1" hangingPunct="1"/>
            <a:r>
              <a:rPr lang="en-US" sz="1800">
                <a:solidFill>
                  <a:srgbClr val="000000"/>
                </a:solidFill>
                <a:latin typeface="Arial" charset="0"/>
              </a:rPr>
              <a:t>   Observation</a:t>
            </a:r>
          </a:p>
          <a:p>
            <a:pPr marL="342900" indent="-342900" eaLnBrk="1" hangingPunct="1"/>
            <a:r>
              <a:rPr lang="en-US" sz="1800" b="1">
                <a:solidFill>
                  <a:srgbClr val="000000"/>
                </a:solidFill>
                <a:latin typeface="Arial" charset="0"/>
              </a:rPr>
              <a:t> Experience</a:t>
            </a:r>
          </a:p>
          <a:p>
            <a:pPr marL="342900" indent="-342900" eaLnBrk="1" hangingPunct="1"/>
            <a:r>
              <a:rPr lang="en-US" sz="1800">
                <a:solidFill>
                  <a:srgbClr val="000000"/>
                </a:solidFill>
                <a:latin typeface="Arial" charset="0"/>
              </a:rPr>
              <a:t>  Reflection and Review</a:t>
            </a:r>
          </a:p>
          <a:p>
            <a:pPr marL="342900" indent="-342900" eaLnBrk="1" hangingPunct="1"/>
            <a:r>
              <a:rPr lang="en-US" sz="1800">
                <a:solidFill>
                  <a:srgbClr val="000000"/>
                </a:solidFill>
                <a:latin typeface="Arial" charset="0"/>
              </a:rPr>
              <a:t>  Experiential Learning</a:t>
            </a:r>
          </a:p>
          <a:p>
            <a:pPr marL="342900" indent="-342900" eaLnBrk="1" hangingPunct="1"/>
            <a:r>
              <a:rPr lang="en-US" sz="1800">
                <a:solidFill>
                  <a:srgbClr val="000000"/>
                </a:solidFill>
                <a:latin typeface="Arial" charset="0"/>
              </a:rPr>
              <a:t>   Problems that Stimulate Learning</a:t>
            </a:r>
          </a:p>
          <a:p>
            <a:pPr marL="800100" lvl="1" indent="-342900" eaLnBrk="1" hangingPunct="1">
              <a:buFontTx/>
              <a:buAutoNum type="arabicPeriod"/>
            </a:pPr>
            <a:r>
              <a:rPr lang="en-US" sz="1600">
                <a:solidFill>
                  <a:srgbClr val="000000"/>
                </a:solidFill>
                <a:latin typeface="Arial" charset="0"/>
              </a:rPr>
              <a:t>They are significant (the issues matter to people in the organization)</a:t>
            </a:r>
          </a:p>
          <a:p>
            <a:pPr marL="800100" lvl="1" indent="-342900" eaLnBrk="1" hangingPunct="1">
              <a:buFontTx/>
              <a:buAutoNum type="arabicPeriod"/>
            </a:pPr>
            <a:r>
              <a:rPr lang="en-US" sz="1600">
                <a:solidFill>
                  <a:srgbClr val="000000"/>
                </a:solidFill>
                <a:latin typeface="Arial" charset="0"/>
              </a:rPr>
              <a:t>They are complex (the solution is not obvious)</a:t>
            </a:r>
          </a:p>
          <a:p>
            <a:pPr marL="800100" lvl="1" indent="-342900" eaLnBrk="1" hangingPunct="1">
              <a:buFontTx/>
              <a:buAutoNum type="arabicPeriod"/>
            </a:pPr>
            <a:r>
              <a:rPr lang="en-US" sz="1600">
                <a:solidFill>
                  <a:srgbClr val="000000"/>
                </a:solidFill>
                <a:latin typeface="Arial" charset="0"/>
              </a:rPr>
              <a:t>They are multifunctional (participants must work across boundaries(</a:t>
            </a:r>
          </a:p>
          <a:p>
            <a:pPr marL="800100" lvl="1" indent="-342900" eaLnBrk="1" hangingPunct="1">
              <a:buFontTx/>
              <a:buAutoNum type="arabicPeriod"/>
            </a:pPr>
            <a:r>
              <a:rPr lang="en-US" sz="1600">
                <a:solidFill>
                  <a:srgbClr val="000000"/>
                </a:solidFill>
                <a:latin typeface="Arial" charset="0"/>
              </a:rPr>
              <a:t>They involve difficult people issues (the problems are organizational as well as technical)</a:t>
            </a:r>
          </a:p>
          <a:p>
            <a:pPr marL="800100" lvl="1" indent="-342900" eaLnBrk="1" hangingPunct="1">
              <a:buFontTx/>
              <a:buAutoNum type="arabicPeriod"/>
            </a:pPr>
            <a:r>
              <a:rPr lang="en-US" sz="1600">
                <a:solidFill>
                  <a:srgbClr val="000000"/>
                </a:solidFill>
                <a:latin typeface="Arial" charset="0"/>
              </a:rPr>
              <a:t>They are action-oriented (the goal is to do something, not simply analyze a situation)</a:t>
            </a:r>
          </a:p>
          <a:p>
            <a:pPr marL="800100" lvl="1" indent="-342900" eaLnBrk="1" hangingPunct="1">
              <a:buFontTx/>
              <a:buAutoNum type="arabicPeriod"/>
            </a:pPr>
            <a:r>
              <a:rPr lang="en-US" sz="1600">
                <a:solidFill>
                  <a:srgbClr val="000000"/>
                </a:solidFill>
                <a:latin typeface="Arial" charset="0"/>
              </a:rPr>
              <a:t>They are ill-structured (participants must frame and define problems as well as solve them)</a:t>
            </a:r>
          </a:p>
          <a:p>
            <a:pPr marL="800100" lvl="1" indent="-342900" eaLnBrk="1" hangingPunct="1">
              <a:buFontTx/>
              <a:buAutoNum type="arabicPeriod"/>
            </a:pPr>
            <a:r>
              <a:rPr lang="en-US" sz="1600">
                <a:solidFill>
                  <a:srgbClr val="000000"/>
                </a:solidFill>
                <a:latin typeface="Arial" charset="0"/>
              </a:rPr>
              <a:t>They involve surprises (neither the data nor the results are completely predictable)</a:t>
            </a:r>
          </a:p>
          <a:p>
            <a:pPr marL="342900" indent="-342900" eaLnBrk="1" hangingPunct="1"/>
            <a:r>
              <a:rPr lang="en-US" sz="1800">
                <a:solidFill>
                  <a:srgbClr val="000000"/>
                </a:solidFill>
                <a:latin typeface="Arial" charset="0"/>
              </a:rPr>
              <a:t> </a:t>
            </a:r>
            <a:r>
              <a:rPr lang="en-US" sz="1800" b="1">
                <a:solidFill>
                  <a:srgbClr val="000000"/>
                </a:solidFill>
                <a:latin typeface="Arial" charset="0"/>
              </a:rPr>
              <a:t>Experimentation</a:t>
            </a:r>
          </a:p>
          <a:p>
            <a:pPr marL="342900" indent="-342900" algn="r" eaLnBrk="1" hangingPunct="1"/>
            <a:r>
              <a:rPr lang="en-US" sz="1800">
                <a:solidFill>
                  <a:srgbClr val="000000"/>
                </a:solidFill>
                <a:latin typeface="Arial" charset="0"/>
              </a:rPr>
              <a:t> Garvin (2000) p. 20-43.</a:t>
            </a:r>
          </a:p>
        </p:txBody>
      </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p:cNvPicPr>
            <a:picLocks noChangeAspect="1" noChangeArrowheads="1"/>
          </p:cNvPicPr>
          <p:nvPr/>
        </p:nvPicPr>
        <p:blipFill>
          <a:blip r:embed="rId3" cstate="print"/>
          <a:srcRect l="43500" t="17036" r="19501" b="16866"/>
          <a:stretch>
            <a:fillRect/>
          </a:stretch>
        </p:blipFill>
        <p:spPr bwMode="auto">
          <a:xfrm>
            <a:off x="2286000" y="0"/>
            <a:ext cx="4883150" cy="6400800"/>
          </a:xfrm>
          <a:prstGeom prst="rect">
            <a:avLst/>
          </a:prstGeom>
          <a:noFill/>
          <a:ln w="9525">
            <a:noFill/>
            <a:miter lim="800000"/>
            <a:headEnd/>
            <a:tailEnd/>
          </a:ln>
          <a:effectLst/>
        </p:spPr>
      </p:pic>
      <p:sp>
        <p:nvSpPr>
          <p:cNvPr id="3" name="Rectangle 2"/>
          <p:cNvSpPr/>
          <p:nvPr/>
        </p:nvSpPr>
        <p:spPr>
          <a:xfrm>
            <a:off x="304800" y="6488668"/>
            <a:ext cx="8839200" cy="369332"/>
          </a:xfrm>
          <a:prstGeom prst="rect">
            <a:avLst/>
          </a:prstGeom>
        </p:spPr>
        <p:txBody>
          <a:bodyPr wrap="square">
            <a:spAutoFit/>
          </a:bodyPr>
          <a:lstStyle/>
          <a:p>
            <a:pPr eaLnBrk="1" hangingPunct="1"/>
            <a:r>
              <a:rPr lang="en-US" sz="1800" dirty="0" smtClean="0">
                <a:solidFill>
                  <a:srgbClr val="000000"/>
                </a:solidFill>
                <a:latin typeface="Arial" charset="0"/>
              </a:rPr>
              <a:t>Edmonson-Competitive_Advantage_of_Learning-HBR-2008.pdf</a:t>
            </a:r>
            <a:endParaRPr lang="en-US" sz="1800" dirty="0">
              <a:solidFill>
                <a:srgbClr val="000000"/>
              </a:solidFill>
              <a:latin typeface="Arial" charset="0"/>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9220" name="Picture 4"/>
          <p:cNvPicPr>
            <a:picLocks noChangeAspect="1" noChangeArrowheads="1"/>
          </p:cNvPicPr>
          <p:nvPr/>
        </p:nvPicPr>
        <p:blipFill>
          <a:blip r:embed="rId3" cstate="print"/>
          <a:srcRect l="12000" t="18399" r="8501" b="29984"/>
          <a:stretch>
            <a:fillRect/>
          </a:stretch>
        </p:blipFill>
        <p:spPr bwMode="auto">
          <a:xfrm>
            <a:off x="381000" y="457200"/>
            <a:ext cx="8153400" cy="3884613"/>
          </a:xfrm>
          <a:prstGeom prst="rect">
            <a:avLst/>
          </a:prstGeom>
          <a:noFill/>
          <a:ln w="9525">
            <a:noFill/>
            <a:miter lim="800000"/>
            <a:headEnd/>
            <a:tailEnd/>
          </a:ln>
          <a:effectLst/>
        </p:spPr>
      </p:pic>
      <p:sp>
        <p:nvSpPr>
          <p:cNvPr id="3" name="Rectangle 2"/>
          <p:cNvSpPr/>
          <p:nvPr/>
        </p:nvSpPr>
        <p:spPr>
          <a:xfrm>
            <a:off x="304800" y="6488668"/>
            <a:ext cx="8839200" cy="369332"/>
          </a:xfrm>
          <a:prstGeom prst="rect">
            <a:avLst/>
          </a:prstGeom>
        </p:spPr>
        <p:txBody>
          <a:bodyPr wrap="square">
            <a:spAutoFit/>
          </a:bodyPr>
          <a:lstStyle/>
          <a:p>
            <a:pPr eaLnBrk="1" hangingPunct="1"/>
            <a:r>
              <a:rPr lang="en-US" sz="1800" dirty="0" smtClean="0">
                <a:solidFill>
                  <a:srgbClr val="000000"/>
                </a:solidFill>
                <a:latin typeface="Arial" charset="0"/>
              </a:rPr>
              <a:t>Edmonson-Competitive_Advantage_of_Learning-HBR-2008.pdf</a:t>
            </a:r>
            <a:endParaRPr lang="en-US" sz="1800" dirty="0">
              <a:solidFill>
                <a:srgbClr val="000000"/>
              </a:solidFill>
              <a:latin typeface="Arial" charset="0"/>
            </a:endParaRPr>
          </a:p>
        </p:txBody>
      </p:sp>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8" name="Picture 4"/>
          <p:cNvPicPr>
            <a:picLocks noChangeAspect="1" noChangeArrowheads="1"/>
          </p:cNvPicPr>
          <p:nvPr/>
        </p:nvPicPr>
        <p:blipFill>
          <a:blip r:embed="rId3" cstate="print"/>
          <a:srcRect l="38004" t="18399" r="8501" b="29984"/>
          <a:stretch>
            <a:fillRect/>
          </a:stretch>
        </p:blipFill>
        <p:spPr bwMode="auto">
          <a:xfrm>
            <a:off x="228600" y="295275"/>
            <a:ext cx="8534400" cy="60420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ChangeArrowheads="1"/>
          </p:cNvSpPr>
          <p:nvPr/>
        </p:nvSpPr>
        <p:spPr bwMode="auto">
          <a:xfrm>
            <a:off x="152400" y="152400"/>
            <a:ext cx="8777288" cy="5722938"/>
          </a:xfrm>
          <a:prstGeom prst="rect">
            <a:avLst/>
          </a:prstGeom>
          <a:noFill/>
          <a:ln w="9525">
            <a:noFill/>
            <a:miter lim="800000"/>
            <a:headEnd/>
            <a:tailEnd/>
          </a:ln>
          <a:effectLst/>
        </p:spPr>
        <p:txBody>
          <a:bodyPr lIns="0" tIns="0" rIns="0" bIns="0"/>
          <a:lstStyle/>
          <a:p>
            <a:r>
              <a:rPr lang="en-US" sz="4000">
                <a:solidFill>
                  <a:srgbClr val="000000"/>
                </a:solidFill>
              </a:rPr>
              <a:t>Design team failure is usually due to failed team dynamics </a:t>
            </a:r>
          </a:p>
          <a:p>
            <a:r>
              <a:rPr lang="en-US" sz="2800">
                <a:solidFill>
                  <a:srgbClr val="000000"/>
                </a:solidFill>
              </a:rPr>
              <a:t>(Leifer, Koseff &amp; Lenshow, 1995).</a:t>
            </a:r>
          </a:p>
          <a:p>
            <a:endParaRPr lang="en-US" sz="4000">
              <a:solidFill>
                <a:srgbClr val="000000"/>
              </a:solidFill>
            </a:endParaRPr>
          </a:p>
          <a:p>
            <a:r>
              <a:rPr lang="en-US" sz="4000">
                <a:solidFill>
                  <a:srgbClr val="000000"/>
                </a:solidFill>
              </a:rPr>
              <a:t>It’s the soft stuff that’s hard, the hard stuff is easy</a:t>
            </a:r>
          </a:p>
          <a:p>
            <a:r>
              <a:rPr lang="en-US" sz="2800">
                <a:solidFill>
                  <a:srgbClr val="000000"/>
                </a:solidFill>
              </a:rPr>
              <a:t>(Doug Wilde, quoted in Leifer, 1997)</a:t>
            </a:r>
          </a:p>
          <a:p>
            <a:endParaRPr lang="en-US" sz="2800">
              <a:solidFill>
                <a:srgbClr val="000000"/>
              </a:solidFill>
            </a:endParaRPr>
          </a:p>
          <a:p>
            <a:r>
              <a:rPr lang="en-US" sz="4000">
                <a:solidFill>
                  <a:srgbClr val="000000"/>
                </a:solidFill>
              </a:rPr>
              <a:t>Professional Skills</a:t>
            </a:r>
          </a:p>
          <a:p>
            <a:r>
              <a:rPr lang="en-US" sz="2800">
                <a:solidFill>
                  <a:srgbClr val="000000"/>
                </a:solidFill>
              </a:rPr>
              <a:t>(</a:t>
            </a:r>
            <a:r>
              <a:rPr lang="en-US" sz="2000"/>
              <a:t>Shuman, L., Besterfield-Sacre, M., and McGourty, J., “The</a:t>
            </a:r>
          </a:p>
          <a:p>
            <a:r>
              <a:rPr lang="en-US" sz="2000"/>
              <a:t>ABET Professional Skills-Can They Be Taught? Can They Be Assessed?” Journal of Engineering Education, Vo. 94, No. 1, 2005, pp. 41–55.)</a:t>
            </a: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2"/>
          <p:cNvSpPr>
            <a:spLocks noGrp="1"/>
          </p:cNvSpPr>
          <p:nvPr>
            <p:ph type="ftr" sz="quarter" idx="11"/>
          </p:nvPr>
        </p:nvSpPr>
        <p:spPr/>
        <p:txBody>
          <a:bodyPr/>
          <a:lstStyle/>
          <a:p>
            <a:fld id="{3931102B-DBC7-4D9F-ADEE-8D192500C247}" type="slidenum">
              <a:rPr lang="en-US"/>
              <a:pPr/>
              <a:t>6</a:t>
            </a:fld>
            <a:endParaRPr lang="en-US"/>
          </a:p>
        </p:txBody>
      </p:sp>
      <p:pic>
        <p:nvPicPr>
          <p:cNvPr id="102402" name="Picture 2"/>
          <p:cNvPicPr>
            <a:picLocks noChangeAspect="1" noChangeArrowheads="1"/>
          </p:cNvPicPr>
          <p:nvPr/>
        </p:nvPicPr>
        <p:blipFill>
          <a:blip r:embed="rId3" cstate="print"/>
          <a:srcRect/>
          <a:stretch>
            <a:fillRect/>
          </a:stretch>
        </p:blipFill>
        <p:spPr bwMode="auto">
          <a:xfrm>
            <a:off x="152400" y="685800"/>
            <a:ext cx="2570163" cy="3276600"/>
          </a:xfrm>
          <a:prstGeom prst="rect">
            <a:avLst/>
          </a:prstGeom>
          <a:noFill/>
          <a:ln w="12700">
            <a:noFill/>
            <a:miter lim="800000"/>
            <a:headEnd type="none" w="sm" len="sm"/>
            <a:tailEnd type="none" w="sm" len="sm"/>
          </a:ln>
          <a:effectLst/>
        </p:spPr>
      </p:pic>
      <p:pic>
        <p:nvPicPr>
          <p:cNvPr id="102403" name="Picture 3"/>
          <p:cNvPicPr>
            <a:picLocks noChangeAspect="1" noChangeArrowheads="1"/>
          </p:cNvPicPr>
          <p:nvPr/>
        </p:nvPicPr>
        <p:blipFill>
          <a:blip r:embed="rId4" cstate="print"/>
          <a:srcRect/>
          <a:stretch>
            <a:fillRect/>
          </a:stretch>
        </p:blipFill>
        <p:spPr bwMode="auto">
          <a:xfrm>
            <a:off x="2819400" y="228600"/>
            <a:ext cx="5943600" cy="4635500"/>
          </a:xfrm>
          <a:prstGeom prst="rect">
            <a:avLst/>
          </a:prstGeom>
          <a:noFill/>
          <a:ln w="12700">
            <a:noFill/>
            <a:miter lim="800000"/>
            <a:headEnd type="none" w="sm" len="sm"/>
            <a:tailEnd type="none" w="sm" len="sm"/>
          </a:ln>
          <a:effectLst/>
        </p:spPr>
      </p:pic>
      <p:sp>
        <p:nvSpPr>
          <p:cNvPr id="102404" name="Rectangle 4"/>
          <p:cNvSpPr>
            <a:spLocks noChangeArrowheads="1"/>
          </p:cNvSpPr>
          <p:nvPr/>
        </p:nvSpPr>
        <p:spPr bwMode="auto">
          <a:xfrm>
            <a:off x="304800" y="5610225"/>
            <a:ext cx="8197850" cy="396875"/>
          </a:xfrm>
          <a:prstGeom prst="rect">
            <a:avLst/>
          </a:prstGeom>
          <a:noFill/>
          <a:ln w="12700">
            <a:noFill/>
            <a:miter lim="800000"/>
            <a:headEnd type="none" w="sm" len="sm"/>
            <a:tailEnd type="none" w="sm" len="sm"/>
          </a:ln>
          <a:effectLst/>
        </p:spPr>
        <p:txBody>
          <a:bodyPr wrap="none">
            <a:spAutoFit/>
          </a:bodyPr>
          <a:lstStyle/>
          <a:p>
            <a:r>
              <a:rPr lang="en-US" sz="2000"/>
              <a:t>http://www.aacu.org/advocacy/leap/documents/Re8097abcombined.pdf</a:t>
            </a: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Footer Placeholder 5"/>
          <p:cNvSpPr>
            <a:spLocks noGrp="1"/>
          </p:cNvSpPr>
          <p:nvPr>
            <p:ph type="ftr" sz="quarter" idx="11"/>
          </p:nvPr>
        </p:nvSpPr>
        <p:spPr/>
        <p:txBody>
          <a:bodyPr/>
          <a:lstStyle/>
          <a:p>
            <a:fld id="{65F9E6B3-556F-4F01-988C-3DADD984DD9E}" type="slidenum">
              <a:rPr lang="en-US"/>
              <a:pPr/>
              <a:t>7</a:t>
            </a:fld>
            <a:endParaRPr lang="en-US"/>
          </a:p>
        </p:txBody>
      </p:sp>
      <p:sp>
        <p:nvSpPr>
          <p:cNvPr id="104450" name="Rectangle 2"/>
          <p:cNvSpPr>
            <a:spLocks noGrp="1" noChangeArrowheads="1"/>
          </p:cNvSpPr>
          <p:nvPr>
            <p:ph type="title"/>
          </p:nvPr>
        </p:nvSpPr>
        <p:spPr>
          <a:xfrm>
            <a:off x="381000" y="304800"/>
            <a:ext cx="8229600" cy="1143000"/>
          </a:xfrm>
        </p:spPr>
        <p:txBody>
          <a:bodyPr/>
          <a:lstStyle/>
          <a:p>
            <a:r>
              <a:rPr lang="en-US" sz="3200"/>
              <a:t>Top Three Main Engineering Work Activities</a:t>
            </a:r>
            <a:r>
              <a:rPr lang="en-US" sz="4000"/>
              <a:t/>
            </a:r>
            <a:br>
              <a:rPr lang="en-US" sz="4000"/>
            </a:br>
            <a:endParaRPr lang="en-US" sz="2400"/>
          </a:p>
        </p:txBody>
      </p:sp>
      <p:sp>
        <p:nvSpPr>
          <p:cNvPr id="104451" name="Rectangle 3"/>
          <p:cNvSpPr>
            <a:spLocks noGrp="1" noChangeArrowheads="1"/>
          </p:cNvSpPr>
          <p:nvPr>
            <p:ph type="body" sz="half" idx="1"/>
          </p:nvPr>
        </p:nvSpPr>
        <p:spPr>
          <a:xfrm>
            <a:off x="762000" y="1600200"/>
            <a:ext cx="3810000" cy="4114800"/>
          </a:xfrm>
        </p:spPr>
        <p:txBody>
          <a:bodyPr/>
          <a:lstStyle/>
          <a:p>
            <a:pPr marL="533400" indent="-533400">
              <a:buFontTx/>
              <a:buNone/>
            </a:pPr>
            <a:r>
              <a:rPr lang="en-US" b="1"/>
              <a:t>Engineering Total</a:t>
            </a:r>
            <a:endParaRPr lang="en-US"/>
          </a:p>
          <a:p>
            <a:pPr marL="533400" indent="-533400"/>
            <a:r>
              <a:rPr lang="en-US"/>
              <a:t>Design – 36%</a:t>
            </a:r>
          </a:p>
          <a:p>
            <a:pPr marL="533400" indent="-533400"/>
            <a:r>
              <a:rPr lang="en-US"/>
              <a:t>Computer applications – 31%</a:t>
            </a:r>
          </a:p>
          <a:p>
            <a:pPr marL="533400" indent="-533400"/>
            <a:r>
              <a:rPr lang="en-US"/>
              <a:t>Management – 29%</a:t>
            </a:r>
          </a:p>
        </p:txBody>
      </p:sp>
      <p:sp>
        <p:nvSpPr>
          <p:cNvPr id="104452" name="Rectangle 4"/>
          <p:cNvSpPr>
            <a:spLocks noGrp="1" noChangeArrowheads="1"/>
          </p:cNvSpPr>
          <p:nvPr>
            <p:ph type="body" sz="half" idx="2"/>
          </p:nvPr>
        </p:nvSpPr>
        <p:spPr>
          <a:xfrm>
            <a:off x="4724400" y="1600200"/>
            <a:ext cx="3962400" cy="2819400"/>
          </a:xfrm>
        </p:spPr>
        <p:txBody>
          <a:bodyPr/>
          <a:lstStyle/>
          <a:p>
            <a:pPr marL="533400" indent="-533400">
              <a:lnSpc>
                <a:spcPct val="90000"/>
              </a:lnSpc>
              <a:buFontTx/>
              <a:buNone/>
            </a:pPr>
            <a:r>
              <a:rPr lang="en-US" b="1"/>
              <a:t>Civil/Architectural</a:t>
            </a:r>
            <a:endParaRPr lang="en-US"/>
          </a:p>
          <a:p>
            <a:pPr marL="533400" indent="-533400">
              <a:lnSpc>
                <a:spcPct val="90000"/>
              </a:lnSpc>
            </a:pPr>
            <a:r>
              <a:rPr lang="en-US"/>
              <a:t>Management – 45%</a:t>
            </a:r>
          </a:p>
          <a:p>
            <a:pPr marL="533400" indent="-533400">
              <a:lnSpc>
                <a:spcPct val="90000"/>
              </a:lnSpc>
            </a:pPr>
            <a:r>
              <a:rPr lang="en-US"/>
              <a:t>Design – 39%</a:t>
            </a:r>
          </a:p>
          <a:p>
            <a:pPr marL="533400" indent="-533400">
              <a:lnSpc>
                <a:spcPct val="90000"/>
              </a:lnSpc>
            </a:pPr>
            <a:r>
              <a:rPr lang="en-US"/>
              <a:t>Computer applications – 20%</a:t>
            </a:r>
          </a:p>
        </p:txBody>
      </p:sp>
      <p:sp>
        <p:nvSpPr>
          <p:cNvPr id="104453" name="Text Box 5"/>
          <p:cNvSpPr txBox="1">
            <a:spLocks noChangeArrowheads="1"/>
          </p:cNvSpPr>
          <p:nvPr/>
        </p:nvSpPr>
        <p:spPr bwMode="auto">
          <a:xfrm>
            <a:off x="609600" y="5181600"/>
            <a:ext cx="5181600" cy="1006475"/>
          </a:xfrm>
          <a:prstGeom prst="rect">
            <a:avLst/>
          </a:prstGeom>
          <a:noFill/>
          <a:ln w="9525">
            <a:noFill/>
            <a:miter lim="800000"/>
            <a:headEnd/>
            <a:tailEnd/>
          </a:ln>
          <a:effectLst/>
        </p:spPr>
        <p:txBody>
          <a:bodyPr>
            <a:spAutoFit/>
          </a:bodyPr>
          <a:lstStyle/>
          <a:p>
            <a:r>
              <a:rPr lang="en-US" sz="2000">
                <a:solidFill>
                  <a:schemeClr val="tx2"/>
                </a:solidFill>
              </a:rPr>
              <a:t>Burton, L., Parker, L, &amp; LeBold, W. 1998.  U.S. engineering career trends.  </a:t>
            </a:r>
            <a:r>
              <a:rPr lang="en-US" sz="2000" i="1">
                <a:solidFill>
                  <a:schemeClr val="tx2"/>
                </a:solidFill>
              </a:rPr>
              <a:t>ASEE Prism</a:t>
            </a:r>
            <a:r>
              <a:rPr lang="en-US" sz="2000">
                <a:solidFill>
                  <a:schemeClr val="tx2"/>
                </a:solidFill>
              </a:rPr>
              <a:t>, </a:t>
            </a:r>
            <a:r>
              <a:rPr lang="en-US" sz="2000" i="1">
                <a:solidFill>
                  <a:schemeClr val="tx2"/>
                </a:solidFill>
              </a:rPr>
              <a:t>7</a:t>
            </a:r>
            <a:r>
              <a:rPr lang="en-US" sz="2000">
                <a:solidFill>
                  <a:schemeClr val="tx2"/>
                </a:solidFill>
              </a:rPr>
              <a:t>(9), 18-21.</a:t>
            </a:r>
          </a:p>
        </p:txBody>
      </p:sp>
      <p:pic>
        <p:nvPicPr>
          <p:cNvPr id="104454" name="Picture 6"/>
          <p:cNvPicPr>
            <a:picLocks noChangeAspect="1" noChangeArrowheads="1"/>
          </p:cNvPicPr>
          <p:nvPr/>
        </p:nvPicPr>
        <p:blipFill>
          <a:blip r:embed="rId3" cstate="print"/>
          <a:srcRect/>
          <a:stretch>
            <a:fillRect/>
          </a:stretch>
        </p:blipFill>
        <p:spPr bwMode="auto">
          <a:xfrm>
            <a:off x="6013450" y="3962400"/>
            <a:ext cx="2262188" cy="2667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2"/>
          <p:cNvSpPr>
            <a:spLocks noGrp="1"/>
          </p:cNvSpPr>
          <p:nvPr>
            <p:ph type="ftr" sz="quarter" idx="11"/>
          </p:nvPr>
        </p:nvSpPr>
        <p:spPr/>
        <p:txBody>
          <a:bodyPr/>
          <a:lstStyle/>
          <a:p>
            <a:fld id="{A996137E-BF0B-4C08-9D41-A73BC561C5B1}" type="slidenum">
              <a:rPr lang="en-US"/>
              <a:pPr/>
              <a:t>8</a:t>
            </a:fld>
            <a:endParaRPr lang="en-US"/>
          </a:p>
        </p:txBody>
      </p:sp>
      <p:pic>
        <p:nvPicPr>
          <p:cNvPr id="11266" name="Picture 2" descr="teamperf"/>
          <p:cNvPicPr>
            <a:picLocks noChangeAspect="1" noChangeArrowheads="1"/>
          </p:cNvPicPr>
          <p:nvPr/>
        </p:nvPicPr>
        <p:blipFill>
          <a:blip r:embed="rId3" cstate="print"/>
          <a:srcRect/>
          <a:stretch>
            <a:fillRect/>
          </a:stretch>
        </p:blipFill>
        <p:spPr bwMode="auto">
          <a:xfrm>
            <a:off x="1828800" y="533400"/>
            <a:ext cx="5646738" cy="5670550"/>
          </a:xfrm>
          <a:prstGeom prst="rect">
            <a:avLst/>
          </a:prstGeom>
          <a:noFill/>
        </p:spPr>
      </p:pic>
      <p:sp>
        <p:nvSpPr>
          <p:cNvPr id="11267" name="Text Box 3"/>
          <p:cNvSpPr txBox="1">
            <a:spLocks noChangeArrowheads="1"/>
          </p:cNvSpPr>
          <p:nvPr/>
        </p:nvSpPr>
        <p:spPr bwMode="auto">
          <a:xfrm>
            <a:off x="3048000" y="457200"/>
            <a:ext cx="3155950" cy="914400"/>
          </a:xfrm>
          <a:prstGeom prst="rect">
            <a:avLst/>
          </a:prstGeom>
          <a:noFill/>
          <a:ln w="12700">
            <a:noFill/>
            <a:miter lim="800000"/>
            <a:headEnd type="none" w="sm" len="sm"/>
            <a:tailEnd type="none" w="sm" len="sm"/>
          </a:ln>
          <a:effectLst/>
        </p:spPr>
        <p:txBody>
          <a:bodyPr wrap="none">
            <a:spAutoFit/>
          </a:bodyPr>
          <a:lstStyle/>
          <a:p>
            <a:r>
              <a:rPr lang="en-US" sz="5400">
                <a:latin typeface="Times New Roman" pitchFamily="18" charset="0"/>
              </a:rPr>
              <a:t>Teamwork</a:t>
            </a: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2"/>
          <p:cNvSpPr>
            <a:spLocks noGrp="1"/>
          </p:cNvSpPr>
          <p:nvPr>
            <p:ph type="ftr" sz="quarter" idx="11"/>
          </p:nvPr>
        </p:nvSpPr>
        <p:spPr/>
        <p:txBody>
          <a:bodyPr/>
          <a:lstStyle/>
          <a:p>
            <a:fld id="{9C6C9479-1C6F-4806-858E-83C60746D1D6}" type="slidenum">
              <a:rPr lang="en-US"/>
              <a:pPr/>
              <a:t>9</a:t>
            </a:fld>
            <a:endParaRPr lang="en-US"/>
          </a:p>
        </p:txBody>
      </p:sp>
      <p:sp>
        <p:nvSpPr>
          <p:cNvPr id="71682" name="Text Box 2"/>
          <p:cNvSpPr txBox="1">
            <a:spLocks noChangeArrowheads="1"/>
          </p:cNvSpPr>
          <p:nvPr/>
        </p:nvSpPr>
        <p:spPr bwMode="auto">
          <a:xfrm>
            <a:off x="365125" y="268288"/>
            <a:ext cx="8245475" cy="1069975"/>
          </a:xfrm>
          <a:prstGeom prst="rect">
            <a:avLst/>
          </a:prstGeom>
          <a:noFill/>
          <a:ln w="12700">
            <a:noFill/>
            <a:miter lim="800000"/>
            <a:headEnd type="none" w="sm" len="sm"/>
            <a:tailEnd type="none" w="sm" len="sm"/>
          </a:ln>
          <a:effectLst/>
        </p:spPr>
        <p:txBody>
          <a:bodyPr>
            <a:spAutoFit/>
          </a:bodyPr>
          <a:lstStyle/>
          <a:p>
            <a:r>
              <a:rPr lang="en-US" sz="1600"/>
              <a:t>Characteristics of Effective Teams?</a:t>
            </a:r>
          </a:p>
          <a:p>
            <a:pPr>
              <a:buFontTx/>
              <a:buChar char="•"/>
            </a:pPr>
            <a:r>
              <a:rPr lang="en-US" sz="1600"/>
              <a:t> ?</a:t>
            </a:r>
          </a:p>
          <a:p>
            <a:pPr>
              <a:buFontTx/>
              <a:buChar char="•"/>
            </a:pPr>
            <a:r>
              <a:rPr lang="en-US" sz="1600"/>
              <a:t>?</a:t>
            </a:r>
          </a:p>
          <a:p>
            <a:pPr>
              <a:buFontTx/>
              <a:buChar char="•"/>
            </a:pPr>
            <a:endParaRPr lang="en-US" sz="160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Blank Presentat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Blank Presentation">
  <a:themeElements>
    <a:clrScheme name="1_Blank Presentat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1_Blank Presentat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1_Blank Presentat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Blank Presentat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Blank Presentat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Blank Presentat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1_Blank Presentat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Blank Presentation">
  <a:themeElements>
    <a:clrScheme name="2_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2_Blank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2_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Blank Presentation">
  <a:themeElements>
    <a:clrScheme name="Blank Presentat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lank Presentat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2_Default Design">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4_Blank Presentation">
  <a:themeElements>
    <a:clrScheme name="Blank Presentat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Blank Presentat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Office\Templates\Blank Presentation.pot</Template>
  <TotalTime>3776</TotalTime>
  <Words>2632</Words>
  <Application>Microsoft Office PowerPoint</Application>
  <PresentationFormat>On-screen Show (4:3)</PresentationFormat>
  <Paragraphs>501</Paragraphs>
  <Slides>49</Slides>
  <Notes>49</Notes>
  <HiddenSlides>20</HiddenSlides>
  <MMClips>0</MMClips>
  <ScaleCrop>false</ScaleCrop>
  <HeadingPairs>
    <vt:vector size="6" baseType="variant">
      <vt:variant>
        <vt:lpstr>Theme</vt:lpstr>
      </vt:variant>
      <vt:variant>
        <vt:i4>7</vt:i4>
      </vt:variant>
      <vt:variant>
        <vt:lpstr>Embedded OLE Servers</vt:lpstr>
      </vt:variant>
      <vt:variant>
        <vt:i4>1</vt:i4>
      </vt:variant>
      <vt:variant>
        <vt:lpstr>Slide Titles</vt:lpstr>
      </vt:variant>
      <vt:variant>
        <vt:i4>49</vt:i4>
      </vt:variant>
    </vt:vector>
  </HeadingPairs>
  <TitlesOfParts>
    <vt:vector size="57" baseType="lpstr">
      <vt:lpstr>Blank Presentation</vt:lpstr>
      <vt:lpstr>1_Blank Presentation</vt:lpstr>
      <vt:lpstr>2_Blank Presentation</vt:lpstr>
      <vt:lpstr>1_Default Design</vt:lpstr>
      <vt:lpstr>3_Blank Presentation</vt:lpstr>
      <vt:lpstr>2_Default Design</vt:lpstr>
      <vt:lpstr>4_Blank Presentation</vt:lpstr>
      <vt:lpstr>Document</vt:lpstr>
      <vt:lpstr>Preparing and Supporting Students to Work in Teams in NTU Learning Environments</vt:lpstr>
      <vt:lpstr>Session Overview</vt:lpstr>
      <vt:lpstr>Session Objectives</vt:lpstr>
      <vt:lpstr>Slide 4</vt:lpstr>
      <vt:lpstr>Slide 5</vt:lpstr>
      <vt:lpstr>Slide 6</vt:lpstr>
      <vt:lpstr>Top Three Main Engineering Work Activities </vt:lpstr>
      <vt:lpstr>Slide 8</vt:lpstr>
      <vt:lpstr>Slide 9</vt:lpstr>
      <vt:lpstr>Slide 10</vt:lpstr>
      <vt:lpstr>Six Basic Principles of Team Discipline</vt:lpstr>
      <vt:lpstr>Hackman – Leading Teams</vt:lpstr>
      <vt:lpstr>Real Team</vt:lpstr>
      <vt:lpstr>Compelling Direction</vt:lpstr>
      <vt:lpstr>Enabling Structure</vt:lpstr>
      <vt:lpstr>Slide 16</vt:lpstr>
      <vt:lpstr>Slide 17</vt:lpstr>
      <vt:lpstr>Slide 18</vt:lpstr>
      <vt:lpstr>Slide 19</vt:lpstr>
      <vt:lpstr>Slide 20</vt:lpstr>
      <vt:lpstr>Team Charter Examples &amp; Research</vt:lpstr>
      <vt:lpstr>Slide 22</vt:lpstr>
      <vt:lpstr>Slide 23</vt:lpstr>
      <vt:lpstr>Slide 24</vt:lpstr>
      <vt:lpstr>Slide 25</vt:lpstr>
      <vt:lpstr>Characteristics of Admired Leaders (Kouzes &amp; Posner)</vt:lpstr>
      <vt:lpstr>Characteristics of Admired Leaders (Percentage of People Selecting Characteristic Over the Years)</vt:lpstr>
      <vt:lpstr>Slide 28</vt:lpstr>
      <vt:lpstr>Collins – Level 5 Leadership</vt:lpstr>
      <vt:lpstr>Collins – Good to Great &amp; Built to Last</vt:lpstr>
      <vt:lpstr>Complexity Leadership Theory</vt:lpstr>
      <vt:lpstr>Slide 32</vt:lpstr>
      <vt:lpstr>Nobody in Charge by Harlan Cleveland Leadership for the Management of Complexity</vt:lpstr>
      <vt:lpstr>Slide 34</vt:lpstr>
      <vt:lpstr>Slide 35</vt:lpstr>
      <vt:lpstr>Slide 36</vt:lpstr>
      <vt:lpstr>Leading Learning</vt:lpstr>
      <vt:lpstr>Building Organizational Capabilities</vt:lpstr>
      <vt:lpstr>Creation Spaces</vt:lpstr>
      <vt:lpstr>Slide 40</vt:lpstr>
      <vt:lpstr>Slide 41</vt:lpstr>
      <vt:lpstr>Slide 42</vt:lpstr>
      <vt:lpstr>Slide 43</vt:lpstr>
      <vt:lpstr>Slide 44</vt:lpstr>
      <vt:lpstr>Slide 45</vt:lpstr>
      <vt:lpstr>Slide 46</vt:lpstr>
      <vt:lpstr>Slide 47</vt:lpstr>
      <vt:lpstr>Slide 48</vt:lpstr>
      <vt:lpstr>Slide 49</vt:lpstr>
    </vt:vector>
  </TitlesOfParts>
  <Company>Inso Corp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Keith Mickunas</dc:creator>
  <cp:lastModifiedBy>Karl Smith</cp:lastModifiedBy>
  <cp:revision>67</cp:revision>
  <dcterms:created xsi:type="dcterms:W3CDTF">1998-08-10T21:18:54Z</dcterms:created>
  <dcterms:modified xsi:type="dcterms:W3CDTF">2012-02-16T16:39:10Z</dcterms:modified>
</cp:coreProperties>
</file>