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wmf" ContentType="image/x-wmf"/>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notesSlides/notesSlide43.xml" ContentType="application/vnd.openxmlformats-officedocument.presentationml.notesSlide+xml"/>
  <Override PartName="/ppt/slides/slide30.xml" ContentType="application/vnd.openxmlformats-officedocument.presentationml.slid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Default Extension="jpeg" ContentType="image/jpeg"/>
  <Override PartName="/ppt/tags/tag3.xml" ContentType="application/vnd.openxmlformats-officedocument.presentationml.tags+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ags/tag4.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ags/tag1.xml" ContentType="application/vnd.openxmlformats-officedocument.presentationml.tags+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notesSlides/notesSlide8.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notesSlides/notesSlide47.xml" ContentType="application/vnd.openxmlformats-officedocument.presentationml.notesSlide+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Default Extension="xls" ContentType="application/vnd.ms-exce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2" r:id="rId3"/>
    <p:sldMasterId id="2147483765" r:id="rId4"/>
    <p:sldMasterId id="2147483777" r:id="rId5"/>
    <p:sldMasterId id="2147483849" r:id="rId6"/>
    <p:sldMasterId id="2147483862" r:id="rId7"/>
    <p:sldMasterId id="2147483889" r:id="rId8"/>
    <p:sldMasterId id="2147483904" r:id="rId9"/>
    <p:sldMasterId id="2147483935" r:id="rId10"/>
    <p:sldMasterId id="2147483950" r:id="rId11"/>
    <p:sldMasterId id="2147483964" r:id="rId12"/>
    <p:sldMasterId id="2147483976" r:id="rId13"/>
    <p:sldMasterId id="2147483989" r:id="rId14"/>
  </p:sldMasterIdLst>
  <p:notesMasterIdLst>
    <p:notesMasterId r:id="rId65"/>
  </p:notesMasterIdLst>
  <p:handoutMasterIdLst>
    <p:handoutMasterId r:id="rId66"/>
  </p:handoutMasterIdLst>
  <p:sldIdLst>
    <p:sldId id="520" r:id="rId15"/>
    <p:sldId id="359" r:id="rId16"/>
    <p:sldId id="557" r:id="rId17"/>
    <p:sldId id="358" r:id="rId18"/>
    <p:sldId id="535" r:id="rId19"/>
    <p:sldId id="532" r:id="rId20"/>
    <p:sldId id="554" r:id="rId21"/>
    <p:sldId id="533" r:id="rId22"/>
    <p:sldId id="551" r:id="rId23"/>
    <p:sldId id="552" r:id="rId24"/>
    <p:sldId id="553" r:id="rId25"/>
    <p:sldId id="543" r:id="rId26"/>
    <p:sldId id="531" r:id="rId27"/>
    <p:sldId id="448" r:id="rId28"/>
    <p:sldId id="518" r:id="rId29"/>
    <p:sldId id="452" r:id="rId30"/>
    <p:sldId id="453" r:id="rId31"/>
    <p:sldId id="454" r:id="rId32"/>
    <p:sldId id="455" r:id="rId33"/>
    <p:sldId id="456" r:id="rId34"/>
    <p:sldId id="457" r:id="rId35"/>
    <p:sldId id="555" r:id="rId36"/>
    <p:sldId id="510" r:id="rId37"/>
    <p:sldId id="460" r:id="rId38"/>
    <p:sldId id="462" r:id="rId39"/>
    <p:sldId id="463" r:id="rId40"/>
    <p:sldId id="461" r:id="rId41"/>
    <p:sldId id="464" r:id="rId42"/>
    <p:sldId id="465" r:id="rId43"/>
    <p:sldId id="466" r:id="rId44"/>
    <p:sldId id="467" r:id="rId45"/>
    <p:sldId id="468" r:id="rId46"/>
    <p:sldId id="473" r:id="rId47"/>
    <p:sldId id="474" r:id="rId48"/>
    <p:sldId id="475" r:id="rId49"/>
    <p:sldId id="476" r:id="rId50"/>
    <p:sldId id="477" r:id="rId51"/>
    <p:sldId id="495" r:id="rId52"/>
    <p:sldId id="498" r:id="rId53"/>
    <p:sldId id="499" r:id="rId54"/>
    <p:sldId id="514" r:id="rId55"/>
    <p:sldId id="556" r:id="rId56"/>
    <p:sldId id="478" r:id="rId57"/>
    <p:sldId id="496" r:id="rId58"/>
    <p:sldId id="497" r:id="rId59"/>
    <p:sldId id="479" r:id="rId60"/>
    <p:sldId id="481" r:id="rId61"/>
    <p:sldId id="502" r:id="rId62"/>
    <p:sldId id="503" r:id="rId63"/>
    <p:sldId id="482" r:id="rId64"/>
  </p:sldIdLst>
  <p:sldSz cx="9144000" cy="6858000" type="screen4x3"/>
  <p:notesSz cx="9601200" cy="7315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22" autoAdjust="0"/>
    <p:restoredTop sz="94660"/>
  </p:normalViewPr>
  <p:slideViewPr>
    <p:cSldViewPr>
      <p:cViewPr varScale="1">
        <p:scale>
          <a:sx n="107" d="100"/>
          <a:sy n="107" d="100"/>
        </p:scale>
        <p:origin x="-1014" y="-96"/>
      </p:cViewPr>
      <p:guideLst>
        <p:guide orient="horz" pos="2160"/>
        <p:guide pos="2880"/>
      </p:guideLst>
    </p:cSldViewPr>
  </p:slideViewPr>
  <p:notesTextViewPr>
    <p:cViewPr>
      <p:scale>
        <a:sx n="100" d="100"/>
        <a:sy n="100" d="100"/>
      </p:scale>
      <p:origin x="0" y="0"/>
    </p:cViewPr>
  </p:notesTextViewPr>
  <p:sorterViewPr>
    <p:cViewPr>
      <p:scale>
        <a:sx n="90" d="100"/>
        <a:sy n="90" d="100"/>
      </p:scale>
      <p:origin x="0" y="238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61" Type="http://schemas.openxmlformats.org/officeDocument/2006/relationships/slide" Target="slides/slide47.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presProps" Target="presProp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7.3558648111332003E-2"/>
          <c:y val="8.3969465648855615E-2"/>
          <c:w val="0.84493041749503328"/>
          <c:h val="0.76335877862595425"/>
        </c:manualLayout>
      </c:layout>
      <c:barChart>
        <c:barDir val="col"/>
        <c:grouping val="clustered"/>
        <c:ser>
          <c:idx val="0"/>
          <c:order val="0"/>
          <c:tx>
            <c:strRef>
              <c:f>Sheet1!$C$5</c:f>
              <c:strCache>
                <c:ptCount val="1"/>
                <c:pt idx="0">
                  <c:v>1</c:v>
                </c:pt>
              </c:strCache>
            </c:strRef>
          </c:tx>
          <c:spPr>
            <a:solidFill>
              <a:srgbClr val="9999FF"/>
            </a:solidFill>
            <a:ln w="20094">
              <a:solidFill>
                <a:srgbClr val="000000"/>
              </a:solidFill>
              <a:prstDash val="solid"/>
            </a:ln>
          </c:spPr>
          <c:cat>
            <c:strRef>
              <c:f>Sheet1!$B$6:$B$8</c:f>
              <c:strCache>
                <c:ptCount val="3"/>
                <c:pt idx="0">
                  <c:v>Q4</c:v>
                </c:pt>
                <c:pt idx="1">
                  <c:v>Q5</c:v>
                </c:pt>
                <c:pt idx="2">
                  <c:v>Q6</c:v>
                </c:pt>
              </c:strCache>
            </c:strRef>
          </c:cat>
          <c:val>
            <c:numRef>
              <c:f>Sheet1!$C$6:$C$8</c:f>
              <c:numCache>
                <c:formatCode>General</c:formatCode>
                <c:ptCount val="3"/>
                <c:pt idx="0">
                  <c:v>0</c:v>
                </c:pt>
                <c:pt idx="1">
                  <c:v>0</c:v>
                </c:pt>
                <c:pt idx="2">
                  <c:v>0</c:v>
                </c:pt>
              </c:numCache>
            </c:numRef>
          </c:val>
        </c:ser>
        <c:ser>
          <c:idx val="1"/>
          <c:order val="1"/>
          <c:tx>
            <c:strRef>
              <c:f>Sheet1!$D$5</c:f>
              <c:strCache>
                <c:ptCount val="1"/>
                <c:pt idx="0">
                  <c:v>2</c:v>
                </c:pt>
              </c:strCache>
            </c:strRef>
          </c:tx>
          <c:spPr>
            <a:solidFill>
              <a:srgbClr val="993366"/>
            </a:solidFill>
            <a:ln w="20094">
              <a:solidFill>
                <a:srgbClr val="000000"/>
              </a:solidFill>
              <a:prstDash val="solid"/>
            </a:ln>
          </c:spPr>
          <c:cat>
            <c:strRef>
              <c:f>Sheet1!$B$6:$B$8</c:f>
              <c:strCache>
                <c:ptCount val="3"/>
                <c:pt idx="0">
                  <c:v>Q4</c:v>
                </c:pt>
                <c:pt idx="1">
                  <c:v>Q5</c:v>
                </c:pt>
                <c:pt idx="2">
                  <c:v>Q6</c:v>
                </c:pt>
              </c:strCache>
            </c:strRef>
          </c:cat>
          <c:val>
            <c:numRef>
              <c:f>Sheet1!$D$6:$D$8</c:f>
              <c:numCache>
                <c:formatCode>General</c:formatCode>
                <c:ptCount val="3"/>
                <c:pt idx="0">
                  <c:v>6</c:v>
                </c:pt>
                <c:pt idx="1">
                  <c:v>2</c:v>
                </c:pt>
                <c:pt idx="2">
                  <c:v>1</c:v>
                </c:pt>
              </c:numCache>
            </c:numRef>
          </c:val>
        </c:ser>
        <c:ser>
          <c:idx val="2"/>
          <c:order val="2"/>
          <c:tx>
            <c:strRef>
              <c:f>Sheet1!$E$5</c:f>
              <c:strCache>
                <c:ptCount val="1"/>
                <c:pt idx="0">
                  <c:v>3</c:v>
                </c:pt>
              </c:strCache>
            </c:strRef>
          </c:tx>
          <c:spPr>
            <a:solidFill>
              <a:srgbClr val="FFFFCC"/>
            </a:solidFill>
            <a:ln w="20094">
              <a:solidFill>
                <a:srgbClr val="000000"/>
              </a:solidFill>
              <a:prstDash val="solid"/>
            </a:ln>
          </c:spPr>
          <c:cat>
            <c:strRef>
              <c:f>Sheet1!$B$6:$B$8</c:f>
              <c:strCache>
                <c:ptCount val="3"/>
                <c:pt idx="0">
                  <c:v>Q4</c:v>
                </c:pt>
                <c:pt idx="1">
                  <c:v>Q5</c:v>
                </c:pt>
                <c:pt idx="2">
                  <c:v>Q6</c:v>
                </c:pt>
              </c:strCache>
            </c:strRef>
          </c:cat>
          <c:val>
            <c:numRef>
              <c:f>Sheet1!$E$6:$E$8</c:f>
              <c:numCache>
                <c:formatCode>General</c:formatCode>
                <c:ptCount val="3"/>
                <c:pt idx="0">
                  <c:v>15</c:v>
                </c:pt>
                <c:pt idx="1">
                  <c:v>6</c:v>
                </c:pt>
                <c:pt idx="2">
                  <c:v>7</c:v>
                </c:pt>
              </c:numCache>
            </c:numRef>
          </c:val>
        </c:ser>
        <c:ser>
          <c:idx val="3"/>
          <c:order val="3"/>
          <c:tx>
            <c:strRef>
              <c:f>Sheet1!$F$5</c:f>
              <c:strCache>
                <c:ptCount val="1"/>
                <c:pt idx="0">
                  <c:v>4</c:v>
                </c:pt>
              </c:strCache>
            </c:strRef>
          </c:tx>
          <c:spPr>
            <a:solidFill>
              <a:srgbClr val="CCFFFF"/>
            </a:solidFill>
            <a:ln w="20094">
              <a:solidFill>
                <a:srgbClr val="000000"/>
              </a:solidFill>
              <a:prstDash val="solid"/>
            </a:ln>
          </c:spPr>
          <c:cat>
            <c:strRef>
              <c:f>Sheet1!$B$6:$B$8</c:f>
              <c:strCache>
                <c:ptCount val="3"/>
                <c:pt idx="0">
                  <c:v>Q4</c:v>
                </c:pt>
                <c:pt idx="1">
                  <c:v>Q5</c:v>
                </c:pt>
                <c:pt idx="2">
                  <c:v>Q6</c:v>
                </c:pt>
              </c:strCache>
            </c:strRef>
          </c:cat>
          <c:val>
            <c:numRef>
              <c:f>Sheet1!$F$6:$F$8</c:f>
              <c:numCache>
                <c:formatCode>General</c:formatCode>
                <c:ptCount val="3"/>
                <c:pt idx="0">
                  <c:v>1</c:v>
                </c:pt>
                <c:pt idx="1">
                  <c:v>7</c:v>
                </c:pt>
                <c:pt idx="2">
                  <c:v>12</c:v>
                </c:pt>
              </c:numCache>
            </c:numRef>
          </c:val>
        </c:ser>
        <c:ser>
          <c:idx val="4"/>
          <c:order val="4"/>
          <c:tx>
            <c:strRef>
              <c:f>Sheet1!$G$5</c:f>
              <c:strCache>
                <c:ptCount val="1"/>
                <c:pt idx="0">
                  <c:v>5</c:v>
                </c:pt>
              </c:strCache>
            </c:strRef>
          </c:tx>
          <c:spPr>
            <a:solidFill>
              <a:srgbClr val="660066"/>
            </a:solidFill>
            <a:ln w="20094">
              <a:solidFill>
                <a:srgbClr val="000000"/>
              </a:solidFill>
              <a:prstDash val="solid"/>
            </a:ln>
          </c:spPr>
          <c:cat>
            <c:strRef>
              <c:f>Sheet1!$B$6:$B$8</c:f>
              <c:strCache>
                <c:ptCount val="3"/>
                <c:pt idx="0">
                  <c:v>Q4</c:v>
                </c:pt>
                <c:pt idx="1">
                  <c:v>Q5</c:v>
                </c:pt>
                <c:pt idx="2">
                  <c:v>Q6</c:v>
                </c:pt>
              </c:strCache>
            </c:strRef>
          </c:cat>
          <c:val>
            <c:numRef>
              <c:f>Sheet1!$G$6:$G$8</c:f>
              <c:numCache>
                <c:formatCode>General</c:formatCode>
                <c:ptCount val="3"/>
                <c:pt idx="0">
                  <c:v>1</c:v>
                </c:pt>
                <c:pt idx="1">
                  <c:v>8</c:v>
                </c:pt>
                <c:pt idx="2">
                  <c:v>3</c:v>
                </c:pt>
              </c:numCache>
            </c:numRef>
          </c:val>
        </c:ser>
        <c:axId val="147074048"/>
        <c:axId val="147079936"/>
      </c:barChart>
      <c:catAx>
        <c:axId val="147074048"/>
        <c:scaling>
          <c:orientation val="minMax"/>
        </c:scaling>
        <c:axPos val="b"/>
        <c:numFmt formatCode="General" sourceLinked="1"/>
        <c:tickLblPos val="nextTo"/>
        <c:spPr>
          <a:ln w="5023">
            <a:solidFill>
              <a:srgbClr val="000000"/>
            </a:solidFill>
            <a:prstDash val="solid"/>
          </a:ln>
        </c:spPr>
        <c:txPr>
          <a:bodyPr rot="0" vert="horz"/>
          <a:lstStyle/>
          <a:p>
            <a:pPr>
              <a:defRPr sz="1503" b="0" i="0" u="none" strike="noStrike" baseline="0">
                <a:solidFill>
                  <a:srgbClr val="000000"/>
                </a:solidFill>
                <a:latin typeface="Arial"/>
                <a:ea typeface="Arial"/>
                <a:cs typeface="Arial"/>
              </a:defRPr>
            </a:pPr>
            <a:endParaRPr lang="en-US"/>
          </a:p>
        </c:txPr>
        <c:crossAx val="147079936"/>
        <c:crosses val="autoZero"/>
        <c:auto val="1"/>
        <c:lblAlgn val="ctr"/>
        <c:lblOffset val="100"/>
        <c:tickLblSkip val="1"/>
        <c:tickMarkSkip val="1"/>
      </c:catAx>
      <c:valAx>
        <c:axId val="147079936"/>
        <c:scaling>
          <c:orientation val="minMax"/>
        </c:scaling>
        <c:axPos val="l"/>
        <c:majorGridlines>
          <c:spPr>
            <a:ln w="5023">
              <a:solidFill>
                <a:srgbClr val="000000"/>
              </a:solidFill>
              <a:prstDash val="solid"/>
            </a:ln>
          </c:spPr>
        </c:majorGridlines>
        <c:numFmt formatCode="General" sourceLinked="1"/>
        <c:tickLblPos val="nextTo"/>
        <c:spPr>
          <a:ln w="5023">
            <a:solidFill>
              <a:srgbClr val="000000"/>
            </a:solidFill>
            <a:prstDash val="solid"/>
          </a:ln>
        </c:spPr>
        <c:txPr>
          <a:bodyPr rot="0" vert="horz"/>
          <a:lstStyle/>
          <a:p>
            <a:pPr>
              <a:defRPr sz="1503" b="0" i="0" u="none" strike="noStrike" baseline="0">
                <a:solidFill>
                  <a:srgbClr val="000000"/>
                </a:solidFill>
                <a:latin typeface="Arial"/>
                <a:ea typeface="Arial"/>
                <a:cs typeface="Arial"/>
              </a:defRPr>
            </a:pPr>
            <a:endParaRPr lang="en-US"/>
          </a:p>
        </c:txPr>
        <c:crossAx val="147074048"/>
        <c:crosses val="autoZero"/>
        <c:crossBetween val="between"/>
      </c:valAx>
      <c:spPr>
        <a:solidFill>
          <a:srgbClr val="C0C0C0"/>
        </a:solidFill>
        <a:ln w="20094">
          <a:solidFill>
            <a:srgbClr val="808080"/>
          </a:solidFill>
          <a:prstDash val="solid"/>
        </a:ln>
      </c:spPr>
    </c:plotArea>
    <c:legend>
      <c:legendPos val="r"/>
      <c:layout>
        <c:manualLayout>
          <c:xMode val="edge"/>
          <c:yMode val="edge"/>
          <c:x val="0.93836978131212656"/>
          <c:y val="0.25954198473282442"/>
          <c:w val="5.3677932405566585E-2"/>
          <c:h val="0.40458015267175584"/>
        </c:manualLayout>
      </c:layout>
      <c:spPr>
        <a:solidFill>
          <a:srgbClr val="FFFFFF"/>
        </a:solidFill>
        <a:ln w="5023">
          <a:solidFill>
            <a:srgbClr val="000000"/>
          </a:solidFill>
          <a:prstDash val="solid"/>
        </a:ln>
      </c:spPr>
      <c:txPr>
        <a:bodyPr/>
        <a:lstStyle/>
        <a:p>
          <a:pPr>
            <a:defRPr sz="1377" b="0" i="0" u="none" strike="noStrike" baseline="0">
              <a:solidFill>
                <a:srgbClr val="000000"/>
              </a:solidFill>
              <a:latin typeface="Arial"/>
              <a:ea typeface="Arial"/>
              <a:cs typeface="Arial"/>
            </a:defRPr>
          </a:pPr>
          <a:endParaRPr lang="en-US"/>
        </a:p>
      </c:txPr>
    </c:legend>
    <c:plotVisOnly val="1"/>
    <c:dispBlanksAs val="gap"/>
  </c:chart>
  <c:spPr>
    <a:solidFill>
      <a:srgbClr val="FFFFFF"/>
    </a:solidFill>
    <a:ln w="5023">
      <a:solidFill>
        <a:srgbClr val="000000"/>
      </a:solidFill>
      <a:prstDash val="solid"/>
    </a:ln>
  </c:spPr>
  <c:txPr>
    <a:bodyPr/>
    <a:lstStyle/>
    <a:p>
      <a:pPr>
        <a:defRPr sz="1503" b="0" i="0" u="none" strike="noStrike" baseline="0">
          <a:solidFill>
            <a:srgbClr val="000000"/>
          </a:solidFill>
          <a:latin typeface="Arial"/>
          <a:ea typeface="Arial"/>
          <a:cs typeface="Arial"/>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2" y="1"/>
            <a:ext cx="4161248" cy="365259"/>
          </a:xfrm>
          <a:prstGeom prst="rect">
            <a:avLst/>
          </a:prstGeom>
          <a:noFill/>
          <a:ln w="9525">
            <a:noFill/>
            <a:miter lim="800000"/>
            <a:headEnd/>
            <a:tailEnd/>
          </a:ln>
          <a:effectLst/>
        </p:spPr>
        <p:txBody>
          <a:bodyPr vert="horz" wrap="square" lIns="96658" tIns="48329" rIns="96658" bIns="48329" numCol="1" anchor="t" anchorCtr="0" compatLnSpc="1">
            <a:prstTxWarp prst="textNoShape">
              <a:avLst/>
            </a:prstTxWarp>
          </a:bodyPr>
          <a:lstStyle>
            <a:lvl1pPr defTabSz="967300">
              <a:defRPr sz="1200"/>
            </a:lvl1pPr>
          </a:lstStyle>
          <a:p>
            <a:endParaRPr lang="en-US"/>
          </a:p>
        </p:txBody>
      </p:sp>
      <p:sp>
        <p:nvSpPr>
          <p:cNvPr id="12291" name="Rectangle 3"/>
          <p:cNvSpPr>
            <a:spLocks noGrp="1" noChangeArrowheads="1"/>
          </p:cNvSpPr>
          <p:nvPr>
            <p:ph type="dt" sz="quarter" idx="1"/>
          </p:nvPr>
        </p:nvSpPr>
        <p:spPr bwMode="auto">
          <a:xfrm>
            <a:off x="5437772" y="1"/>
            <a:ext cx="4161248" cy="365259"/>
          </a:xfrm>
          <a:prstGeom prst="rect">
            <a:avLst/>
          </a:prstGeom>
          <a:noFill/>
          <a:ln w="9525">
            <a:noFill/>
            <a:miter lim="800000"/>
            <a:headEnd/>
            <a:tailEnd/>
          </a:ln>
          <a:effectLst/>
        </p:spPr>
        <p:txBody>
          <a:bodyPr vert="horz" wrap="square" lIns="96658" tIns="48329" rIns="96658" bIns="48329" numCol="1" anchor="t" anchorCtr="0" compatLnSpc="1">
            <a:prstTxWarp prst="textNoShape">
              <a:avLst/>
            </a:prstTxWarp>
          </a:bodyPr>
          <a:lstStyle>
            <a:lvl1pPr algn="r" defTabSz="967300">
              <a:defRPr sz="1200"/>
            </a:lvl1pPr>
          </a:lstStyle>
          <a:p>
            <a:endParaRPr lang="en-US"/>
          </a:p>
        </p:txBody>
      </p:sp>
      <p:sp>
        <p:nvSpPr>
          <p:cNvPr id="12292" name="Rectangle 4"/>
          <p:cNvSpPr>
            <a:spLocks noGrp="1" noChangeArrowheads="1"/>
          </p:cNvSpPr>
          <p:nvPr>
            <p:ph type="ftr" sz="quarter" idx="2"/>
          </p:nvPr>
        </p:nvSpPr>
        <p:spPr bwMode="auto">
          <a:xfrm>
            <a:off x="2" y="6948691"/>
            <a:ext cx="4161248" cy="365259"/>
          </a:xfrm>
          <a:prstGeom prst="rect">
            <a:avLst/>
          </a:prstGeom>
          <a:noFill/>
          <a:ln w="9525">
            <a:noFill/>
            <a:miter lim="800000"/>
            <a:headEnd/>
            <a:tailEnd/>
          </a:ln>
          <a:effectLst/>
        </p:spPr>
        <p:txBody>
          <a:bodyPr vert="horz" wrap="square" lIns="96658" tIns="48329" rIns="96658" bIns="48329" numCol="1" anchor="b" anchorCtr="0" compatLnSpc="1">
            <a:prstTxWarp prst="textNoShape">
              <a:avLst/>
            </a:prstTxWarp>
          </a:bodyPr>
          <a:lstStyle>
            <a:lvl1pPr defTabSz="967300">
              <a:defRPr sz="1200"/>
            </a:lvl1pPr>
          </a:lstStyle>
          <a:p>
            <a:endParaRPr lang="en-US"/>
          </a:p>
        </p:txBody>
      </p:sp>
      <p:sp>
        <p:nvSpPr>
          <p:cNvPr id="12293" name="Rectangle 5"/>
          <p:cNvSpPr>
            <a:spLocks noGrp="1" noChangeArrowheads="1"/>
          </p:cNvSpPr>
          <p:nvPr>
            <p:ph type="sldNum" sz="quarter" idx="3"/>
          </p:nvPr>
        </p:nvSpPr>
        <p:spPr bwMode="auto">
          <a:xfrm>
            <a:off x="5437772" y="6948691"/>
            <a:ext cx="4161248" cy="365259"/>
          </a:xfrm>
          <a:prstGeom prst="rect">
            <a:avLst/>
          </a:prstGeom>
          <a:noFill/>
          <a:ln w="9525">
            <a:noFill/>
            <a:miter lim="800000"/>
            <a:headEnd/>
            <a:tailEnd/>
          </a:ln>
          <a:effectLst/>
        </p:spPr>
        <p:txBody>
          <a:bodyPr vert="horz" wrap="square" lIns="96658" tIns="48329" rIns="96658" bIns="48329" numCol="1" anchor="b" anchorCtr="0" compatLnSpc="1">
            <a:prstTxWarp prst="textNoShape">
              <a:avLst/>
            </a:prstTxWarp>
          </a:bodyPr>
          <a:lstStyle>
            <a:lvl1pPr algn="r" defTabSz="967300">
              <a:defRPr sz="1200"/>
            </a:lvl1pPr>
          </a:lstStyle>
          <a:p>
            <a:fld id="{D85D5309-B33D-419D-8CC2-347A171DEEEB}"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2" y="1"/>
            <a:ext cx="4161248" cy="365259"/>
          </a:xfrm>
          <a:prstGeom prst="rect">
            <a:avLst/>
          </a:prstGeom>
          <a:noFill/>
          <a:ln w="9525">
            <a:noFill/>
            <a:miter lim="800000"/>
            <a:headEnd/>
            <a:tailEnd/>
          </a:ln>
          <a:effectLst/>
        </p:spPr>
        <p:txBody>
          <a:bodyPr vert="horz" wrap="square" lIns="96658" tIns="48329" rIns="96658" bIns="48329" numCol="1" anchor="t" anchorCtr="0" compatLnSpc="1">
            <a:prstTxWarp prst="textNoShape">
              <a:avLst/>
            </a:prstTxWarp>
          </a:bodyPr>
          <a:lstStyle>
            <a:lvl1pPr defTabSz="967300">
              <a:defRPr sz="1200"/>
            </a:lvl1pPr>
          </a:lstStyle>
          <a:p>
            <a:endParaRPr lang="en-US"/>
          </a:p>
        </p:txBody>
      </p:sp>
      <p:sp>
        <p:nvSpPr>
          <p:cNvPr id="9219" name="Rectangle 3"/>
          <p:cNvSpPr>
            <a:spLocks noGrp="1" noChangeArrowheads="1"/>
          </p:cNvSpPr>
          <p:nvPr>
            <p:ph type="dt" idx="1"/>
          </p:nvPr>
        </p:nvSpPr>
        <p:spPr bwMode="auto">
          <a:xfrm>
            <a:off x="5437772" y="1"/>
            <a:ext cx="4161248" cy="365259"/>
          </a:xfrm>
          <a:prstGeom prst="rect">
            <a:avLst/>
          </a:prstGeom>
          <a:noFill/>
          <a:ln w="9525">
            <a:noFill/>
            <a:miter lim="800000"/>
            <a:headEnd/>
            <a:tailEnd/>
          </a:ln>
          <a:effectLst/>
        </p:spPr>
        <p:txBody>
          <a:bodyPr vert="horz" wrap="square" lIns="96658" tIns="48329" rIns="96658" bIns="48329" numCol="1" anchor="t" anchorCtr="0" compatLnSpc="1">
            <a:prstTxWarp prst="textNoShape">
              <a:avLst/>
            </a:prstTxWarp>
          </a:bodyPr>
          <a:lstStyle>
            <a:lvl1pPr algn="r" defTabSz="967300">
              <a:defRPr sz="1200"/>
            </a:lvl1pPr>
          </a:lstStyle>
          <a:p>
            <a:endParaRPr lang="en-US"/>
          </a:p>
        </p:txBody>
      </p:sp>
      <p:sp>
        <p:nvSpPr>
          <p:cNvPr id="9220" name="Rectangle 4"/>
          <p:cNvSpPr>
            <a:spLocks noGrp="1" noRot="1" noChangeAspect="1" noChangeArrowheads="1" noTextEdit="1"/>
          </p:cNvSpPr>
          <p:nvPr>
            <p:ph type="sldImg" idx="2"/>
          </p:nvPr>
        </p:nvSpPr>
        <p:spPr bwMode="auto">
          <a:xfrm>
            <a:off x="2971800" y="549275"/>
            <a:ext cx="3657600" cy="2743200"/>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960120" y="3474970"/>
            <a:ext cx="7680960" cy="3291090"/>
          </a:xfrm>
          <a:prstGeom prst="rect">
            <a:avLst/>
          </a:prstGeom>
          <a:noFill/>
          <a:ln w="9525">
            <a:noFill/>
            <a:miter lim="800000"/>
            <a:headEnd/>
            <a:tailEnd/>
          </a:ln>
          <a:effectLst/>
        </p:spPr>
        <p:txBody>
          <a:bodyPr vert="horz" wrap="square" lIns="96658" tIns="48329" rIns="96658" bIns="4832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2" name="Rectangle 6"/>
          <p:cNvSpPr>
            <a:spLocks noGrp="1" noChangeArrowheads="1"/>
          </p:cNvSpPr>
          <p:nvPr>
            <p:ph type="ftr" sz="quarter" idx="4"/>
          </p:nvPr>
        </p:nvSpPr>
        <p:spPr bwMode="auto">
          <a:xfrm>
            <a:off x="2" y="6948691"/>
            <a:ext cx="4161248" cy="365259"/>
          </a:xfrm>
          <a:prstGeom prst="rect">
            <a:avLst/>
          </a:prstGeom>
          <a:noFill/>
          <a:ln w="9525">
            <a:noFill/>
            <a:miter lim="800000"/>
            <a:headEnd/>
            <a:tailEnd/>
          </a:ln>
          <a:effectLst/>
        </p:spPr>
        <p:txBody>
          <a:bodyPr vert="horz" wrap="square" lIns="96658" tIns="48329" rIns="96658" bIns="48329" numCol="1" anchor="b" anchorCtr="0" compatLnSpc="1">
            <a:prstTxWarp prst="textNoShape">
              <a:avLst/>
            </a:prstTxWarp>
          </a:bodyPr>
          <a:lstStyle>
            <a:lvl1pPr defTabSz="967300">
              <a:defRPr sz="1200"/>
            </a:lvl1pPr>
          </a:lstStyle>
          <a:p>
            <a:endParaRPr lang="en-US"/>
          </a:p>
        </p:txBody>
      </p:sp>
      <p:sp>
        <p:nvSpPr>
          <p:cNvPr id="9223" name="Rectangle 7"/>
          <p:cNvSpPr>
            <a:spLocks noGrp="1" noChangeArrowheads="1"/>
          </p:cNvSpPr>
          <p:nvPr>
            <p:ph type="sldNum" sz="quarter" idx="5"/>
          </p:nvPr>
        </p:nvSpPr>
        <p:spPr bwMode="auto">
          <a:xfrm>
            <a:off x="5437772" y="6948691"/>
            <a:ext cx="4161248" cy="365259"/>
          </a:xfrm>
          <a:prstGeom prst="rect">
            <a:avLst/>
          </a:prstGeom>
          <a:noFill/>
          <a:ln w="9525">
            <a:noFill/>
            <a:miter lim="800000"/>
            <a:headEnd/>
            <a:tailEnd/>
          </a:ln>
          <a:effectLst/>
        </p:spPr>
        <p:txBody>
          <a:bodyPr vert="horz" wrap="square" lIns="96658" tIns="48329" rIns="96658" bIns="48329" numCol="1" anchor="b" anchorCtr="0" compatLnSpc="1">
            <a:prstTxWarp prst="textNoShape">
              <a:avLst/>
            </a:prstTxWarp>
          </a:bodyPr>
          <a:lstStyle>
            <a:lvl1pPr algn="r" defTabSz="967300">
              <a:defRPr sz="1200"/>
            </a:lvl1pPr>
          </a:lstStyle>
          <a:p>
            <a:fld id="{489F6D66-F937-4D87-BB03-FCB5DA9DA77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21FAC564-8FF3-40DD-94F7-85EF1EDBEBF5}" type="slidenum">
              <a:rPr lang="en-US">
                <a:solidFill>
                  <a:prstClr val="black"/>
                </a:solidFill>
              </a:rPr>
              <a:pPr/>
              <a:t>1</a:t>
            </a:fld>
            <a:endParaRPr lang="en-US">
              <a:solidFill>
                <a:prstClr val="black"/>
              </a:solidFill>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5" name="Slide Image Placeholder 1"/>
          <p:cNvSpPr>
            <a:spLocks noGrp="1" noRot="1" noChangeAspect="1"/>
          </p:cNvSpPr>
          <p:nvPr>
            <p:ph type="sldImg"/>
          </p:nvPr>
        </p:nvSpPr>
        <p:spPr>
          <a:ln/>
        </p:spPr>
      </p:sp>
      <p:sp>
        <p:nvSpPr>
          <p:cNvPr id="395266" name="Notes Placeholder 2"/>
          <p:cNvSpPr>
            <a:spLocks noGrp="1"/>
          </p:cNvSpPr>
          <p:nvPr>
            <p:ph type="body" idx="1"/>
          </p:nvPr>
        </p:nvSpPr>
        <p:spPr>
          <a:noFill/>
          <a:ln/>
        </p:spPr>
        <p:txBody>
          <a:bodyPr/>
          <a:lstStyle/>
          <a:p>
            <a:endParaRPr lang="en-US" smtClean="0"/>
          </a:p>
        </p:txBody>
      </p:sp>
      <p:sp>
        <p:nvSpPr>
          <p:cNvPr id="395267" name="Slide Number Placeholder 3"/>
          <p:cNvSpPr>
            <a:spLocks noGrp="1"/>
          </p:cNvSpPr>
          <p:nvPr>
            <p:ph type="sldNum" sz="quarter" idx="5"/>
          </p:nvPr>
        </p:nvSpPr>
        <p:spPr>
          <a:noFill/>
        </p:spPr>
        <p:txBody>
          <a:bodyPr/>
          <a:lstStyle/>
          <a:p>
            <a:pPr defTabSz="977204"/>
            <a:fld id="{04A4897E-C694-4097-941E-7783420645FE}" type="slidenum">
              <a:rPr lang="en-US" smtClean="0">
                <a:solidFill>
                  <a:srgbClr val="000000"/>
                </a:solidFill>
              </a:rPr>
              <a:pPr defTabSz="977204"/>
              <a:t>10</a:t>
            </a:fld>
            <a:endParaRPr lang="en-US" dirty="0"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3" name="Slide Image Placeholder 1"/>
          <p:cNvSpPr>
            <a:spLocks noGrp="1" noRot="1" noChangeAspect="1"/>
          </p:cNvSpPr>
          <p:nvPr>
            <p:ph type="sldImg"/>
          </p:nvPr>
        </p:nvSpPr>
        <p:spPr>
          <a:ln/>
        </p:spPr>
      </p:sp>
      <p:sp>
        <p:nvSpPr>
          <p:cNvPr id="397314" name="Notes Placeholder 2"/>
          <p:cNvSpPr>
            <a:spLocks noGrp="1"/>
          </p:cNvSpPr>
          <p:nvPr>
            <p:ph type="body" idx="1"/>
          </p:nvPr>
        </p:nvSpPr>
        <p:spPr>
          <a:noFill/>
          <a:ln/>
        </p:spPr>
        <p:txBody>
          <a:bodyPr/>
          <a:lstStyle/>
          <a:p>
            <a:endParaRPr lang="en-US" smtClean="0"/>
          </a:p>
        </p:txBody>
      </p:sp>
      <p:sp>
        <p:nvSpPr>
          <p:cNvPr id="397315" name="Slide Number Placeholder 3"/>
          <p:cNvSpPr>
            <a:spLocks noGrp="1"/>
          </p:cNvSpPr>
          <p:nvPr>
            <p:ph type="sldNum" sz="quarter" idx="5"/>
          </p:nvPr>
        </p:nvSpPr>
        <p:spPr>
          <a:noFill/>
        </p:spPr>
        <p:txBody>
          <a:bodyPr/>
          <a:lstStyle/>
          <a:p>
            <a:pPr defTabSz="977204"/>
            <a:fld id="{9CDF764B-E42D-4D66-9E68-3465A58AE92B}" type="slidenum">
              <a:rPr lang="en-US" smtClean="0">
                <a:solidFill>
                  <a:srgbClr val="000000"/>
                </a:solidFill>
              </a:rPr>
              <a:pPr defTabSz="977204"/>
              <a:t>11</a:t>
            </a:fld>
            <a:endParaRPr lang="en-US" dirty="0" smtClean="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Slide Image Placeholder 1"/>
          <p:cNvSpPr>
            <a:spLocks noGrp="1" noRot="1" noChangeAspect="1"/>
          </p:cNvSpPr>
          <p:nvPr>
            <p:ph type="sldImg"/>
          </p:nvPr>
        </p:nvSpPr>
        <p:spPr>
          <a:ln/>
        </p:spPr>
      </p:sp>
      <p:sp>
        <p:nvSpPr>
          <p:cNvPr id="376834" name="Notes Placeholder 2"/>
          <p:cNvSpPr>
            <a:spLocks noGrp="1"/>
          </p:cNvSpPr>
          <p:nvPr>
            <p:ph type="body" idx="1"/>
          </p:nvPr>
        </p:nvSpPr>
        <p:spPr>
          <a:noFill/>
          <a:ln/>
        </p:spPr>
        <p:txBody>
          <a:bodyPr/>
          <a:lstStyle/>
          <a:p>
            <a:endParaRPr lang="en-US" smtClean="0"/>
          </a:p>
        </p:txBody>
      </p:sp>
      <p:sp>
        <p:nvSpPr>
          <p:cNvPr id="376835" name="Slide Number Placeholder 3"/>
          <p:cNvSpPr>
            <a:spLocks noGrp="1"/>
          </p:cNvSpPr>
          <p:nvPr>
            <p:ph type="sldNum" sz="quarter" idx="5"/>
          </p:nvPr>
        </p:nvSpPr>
        <p:spPr>
          <a:noFill/>
        </p:spPr>
        <p:txBody>
          <a:bodyPr/>
          <a:lstStyle/>
          <a:p>
            <a:pPr defTabSz="977204"/>
            <a:fld id="{C002CF93-DBCA-439E-B855-B01E379D1A8F}" type="slidenum">
              <a:rPr lang="en-US" smtClean="0">
                <a:solidFill>
                  <a:srgbClr val="000000"/>
                </a:solidFill>
              </a:rPr>
              <a:pPr defTabSz="977204"/>
              <a:t>12</a:t>
            </a:fld>
            <a:endParaRPr lang="en-US" dirty="0"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2737" name="Rectangle 2"/>
          <p:cNvSpPr>
            <a:spLocks noChangeArrowheads="1"/>
          </p:cNvSpPr>
          <p:nvPr/>
        </p:nvSpPr>
        <p:spPr bwMode="auto">
          <a:xfrm>
            <a:off x="1278211" y="3475705"/>
            <a:ext cx="7044783" cy="3290529"/>
          </a:xfrm>
          <a:prstGeom prst="rect">
            <a:avLst/>
          </a:prstGeom>
          <a:noFill/>
          <a:ln w="9525">
            <a:noFill/>
            <a:miter lim="800000"/>
            <a:headEnd/>
            <a:tailEnd/>
          </a:ln>
        </p:spPr>
        <p:txBody>
          <a:bodyPr wrap="none" lIns="0" tIns="0" rIns="0" bIns="0"/>
          <a:lstStyle/>
          <a:p>
            <a:pPr defTabSz="1033003" eaLnBrk="0" hangingPunct="0"/>
            <a:r>
              <a:rPr lang="en-US" sz="1500" dirty="0">
                <a:solidFill>
                  <a:srgbClr val="000000"/>
                </a:solidFill>
                <a:cs typeface="Arial" charset="0"/>
              </a:rPr>
              <a:t>Table summarizes my perception of the shift.  A version of this table is available in New Paradigms for Engineering Education -- FIE Conf proceedings 97 (avail on the www)</a:t>
            </a:r>
          </a:p>
          <a:p>
            <a:pPr defTabSz="1033003" eaLnBrk="0" hangingPunct="0"/>
            <a:endParaRPr lang="en-US" sz="1500" dirty="0">
              <a:solidFill>
                <a:srgbClr val="000000"/>
              </a:solidFill>
              <a:cs typeface="Arial" charset="0"/>
            </a:endParaRPr>
          </a:p>
          <a:p>
            <a:pPr defTabSz="1033003" eaLnBrk="0" hangingPunct="0"/>
            <a:r>
              <a:rPr lang="en-US" sz="1500" dirty="0">
                <a:solidFill>
                  <a:srgbClr val="000000"/>
                </a:solidFill>
                <a:cs typeface="Arial" charset="0"/>
              </a:rPr>
              <a:t>One of the most significant changes that has occurred is the shift from "pouring in knowledge" to "creating a climate where learning flows among students and the professor"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4B6E3323-C15E-409B-BC85-430E62512784}" type="slidenum">
              <a:rPr lang="en-US" smtClean="0">
                <a:latin typeface="Arial" pitchFamily="34" charset="0"/>
              </a:rPr>
              <a:pPr/>
              <a:t>14</a:t>
            </a:fld>
            <a:endParaRPr lang="en-US" smtClean="0">
              <a:latin typeface="Arial" pitchFamily="34" charset="0"/>
            </a:endParaRPr>
          </a:p>
        </p:txBody>
      </p:sp>
      <p:sp>
        <p:nvSpPr>
          <p:cNvPr id="126979" name="Rectangle 2"/>
          <p:cNvSpPr>
            <a:spLocks noGrp="1" noRot="1" noChangeAspect="1" noChangeArrowheads="1" noTextEdit="1"/>
          </p:cNvSpPr>
          <p:nvPr>
            <p:ph type="sldImg"/>
          </p:nvPr>
        </p:nvSpPr>
        <p:spPr>
          <a:xfrm>
            <a:off x="2973388" y="549275"/>
            <a:ext cx="3657600" cy="2743200"/>
          </a:xfrm>
          <a:ln/>
        </p:spPr>
      </p:sp>
      <p:sp>
        <p:nvSpPr>
          <p:cNvPr id="126980" name="Rectangle 3"/>
          <p:cNvSpPr>
            <a:spLocks noGrp="1" noChangeArrowheads="1"/>
          </p:cNvSpPr>
          <p:nvPr>
            <p:ph type="body" idx="1"/>
          </p:nvPr>
        </p:nvSpPr>
        <p:spPr>
          <a:xfrm>
            <a:off x="960120" y="3474971"/>
            <a:ext cx="7680960" cy="3292341"/>
          </a:xfrm>
          <a:noFill/>
          <a:ln/>
        </p:spPr>
        <p:txBody>
          <a:bodyPr lIns="95259" tIns="47628" rIns="95259" bIns="47628"/>
          <a:lstStyle/>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DA6C9974-DDED-473A-8C7A-40DFDFE6C141}" type="slidenum">
              <a:rPr lang="en-US" smtClean="0">
                <a:solidFill>
                  <a:prstClr val="black"/>
                </a:solidFill>
                <a:latin typeface="Arial" pitchFamily="34" charset="0"/>
              </a:rPr>
              <a:pPr/>
              <a:t>15</a:t>
            </a:fld>
            <a:endParaRPr lang="en-US" smtClean="0">
              <a:solidFill>
                <a:prstClr val="black"/>
              </a:solidFill>
              <a:latin typeface="Arial" pitchFamily="34" charset="0"/>
            </a:endParaRPr>
          </a:p>
        </p:txBody>
      </p:sp>
      <p:sp>
        <p:nvSpPr>
          <p:cNvPr id="130051" name="Rectangle 2"/>
          <p:cNvSpPr>
            <a:spLocks noGrp="1" noRot="1" noChangeAspect="1" noChangeArrowheads="1" noTextEdit="1"/>
          </p:cNvSpPr>
          <p:nvPr>
            <p:ph type="sldImg"/>
          </p:nvPr>
        </p:nvSpPr>
        <p:spPr>
          <a:xfrm>
            <a:off x="2971800" y="549275"/>
            <a:ext cx="3657600" cy="2743200"/>
          </a:xfrm>
          <a:ln/>
        </p:spPr>
      </p:sp>
      <p:sp>
        <p:nvSpPr>
          <p:cNvPr id="130052" name="Rectangle 3"/>
          <p:cNvSpPr>
            <a:spLocks noGrp="1" noChangeArrowheads="1"/>
          </p:cNvSpPr>
          <p:nvPr>
            <p:ph type="body" idx="1"/>
          </p:nvPr>
        </p:nvSpPr>
        <p:spPr>
          <a:xfrm>
            <a:off x="960120" y="3474972"/>
            <a:ext cx="7680960" cy="3292341"/>
          </a:xfrm>
          <a:noFill/>
          <a:ln/>
        </p:spPr>
        <p:txBody>
          <a:bodyPr lIns="96840" tIns="48420" rIns="96840" bIns="48420"/>
          <a:lstStyle/>
          <a:p>
            <a:pPr eaLnBrk="1" hangingPunct="1"/>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1074" name="Rectangle 2"/>
          <p:cNvSpPr>
            <a:spLocks noChangeArrowheads="1"/>
          </p:cNvSpPr>
          <p:nvPr/>
        </p:nvSpPr>
        <p:spPr bwMode="auto">
          <a:xfrm>
            <a:off x="1280891" y="3474971"/>
            <a:ext cx="7039424" cy="3291090"/>
          </a:xfrm>
          <a:prstGeom prst="rect">
            <a:avLst/>
          </a:prstGeom>
          <a:noFill/>
          <a:ln w="9525">
            <a:noFill/>
            <a:miter lim="800000"/>
            <a:headEnd/>
            <a:tailEnd/>
          </a:ln>
        </p:spPr>
        <p:txBody>
          <a:bodyPr wrap="none" lIns="0" tIns="0" rIns="0" bIns="0"/>
          <a:lstStyle/>
          <a:p>
            <a:pPr defTabSz="967276" eaLnBrk="0" hangingPunct="0"/>
            <a:r>
              <a:rPr lang="en-US" sz="1200" dirty="0">
                <a:solidFill>
                  <a:srgbClr val="000000"/>
                </a:solidFill>
              </a:rPr>
              <a:t>Table summarizes my perception of the shift.  A version of this table is available in New Paradigms for Engineering Education -- FIE Conf proceedings 97 (avail on the www)</a:t>
            </a:r>
          </a:p>
          <a:p>
            <a:pPr defTabSz="967276" eaLnBrk="0" hangingPunct="0"/>
            <a:endParaRPr lang="en-US" sz="1200" dirty="0">
              <a:solidFill>
                <a:srgbClr val="000000"/>
              </a:solidFill>
            </a:endParaRPr>
          </a:p>
          <a:p>
            <a:pPr defTabSz="967276" eaLnBrk="0" hangingPunct="0"/>
            <a:r>
              <a:rPr lang="en-US" sz="1200" dirty="0">
                <a:solidFill>
                  <a:srgbClr val="000000"/>
                </a:solidFill>
              </a:rPr>
              <a:t>One of the most significant changes that has occurred is the shift from "pouring in knowledge" to "creating a climate where learning flows among students and the professor"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A895AC50-2059-4994-928B-546805DEA702}" type="slidenum">
              <a:rPr lang="en-US" smtClean="0">
                <a:latin typeface="Arial" pitchFamily="34" charset="0"/>
              </a:rPr>
              <a:pPr/>
              <a:t>17</a:t>
            </a:fld>
            <a:endParaRPr lang="en-US" smtClean="0">
              <a:latin typeface="Arial" pitchFamily="34"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lIns="96640" tIns="48321" rIns="96640" bIns="48321"/>
          <a:lstStyle/>
          <a:p>
            <a:pPr eaLnBrk="1" hangingPunct="1"/>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1AE3D40B-DF2D-4076-BFB3-5E2013E29225}" type="slidenum">
              <a:rPr lang="en-US" smtClean="0">
                <a:latin typeface="Arial" pitchFamily="34" charset="0"/>
              </a:rPr>
              <a:pPr/>
              <a:t>18</a:t>
            </a:fld>
            <a:endParaRPr lang="en-US" smtClean="0">
              <a:latin typeface="Arial" pitchFamily="34"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lIns="96640" tIns="48321" rIns="96640" bIns="48321"/>
          <a:lstStyle/>
          <a:p>
            <a:pPr eaLnBrk="1" hangingPunct="1"/>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485FBAA2-841A-4F01-8268-F4ADCD4ED99F}" type="slidenum">
              <a:rPr lang="en-US" smtClean="0">
                <a:latin typeface="Arial" pitchFamily="34" charset="0"/>
              </a:rPr>
              <a:pPr/>
              <a:t>19</a:t>
            </a:fld>
            <a:endParaRPr lang="en-US" smtClean="0">
              <a:latin typeface="Arial" pitchFamily="34"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lIns="96640" tIns="48321" rIns="96640" bIns="48321"/>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5751D9-B4CB-4AE0-AE22-DF5B446C051A}" type="slidenum">
              <a:rPr lang="en-US"/>
              <a:pPr/>
              <a:t>2</a:t>
            </a:fld>
            <a:endParaRPr lang="en-US"/>
          </a:p>
        </p:txBody>
      </p:sp>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A4AF4F0B-FEE8-4A84-ACBB-4FF1BAFB0D11}" type="slidenum">
              <a:rPr lang="en-US" smtClean="0">
                <a:latin typeface="Arial" pitchFamily="34" charset="0"/>
              </a:rPr>
              <a:pPr/>
              <a:t>20</a:t>
            </a:fld>
            <a:endParaRPr lang="en-US" smtClean="0">
              <a:latin typeface="Arial" pitchFamily="34"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lIns="96640" tIns="48321" rIns="96640" bIns="48321"/>
          <a:lstStyle/>
          <a:p>
            <a:pPr eaLnBrk="1" hangingPunct="1"/>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C86861EC-7E45-41F5-BE57-861C97DDA9ED}" type="slidenum">
              <a:rPr lang="en-US" smtClean="0">
                <a:latin typeface="Arial" pitchFamily="34" charset="0"/>
              </a:rPr>
              <a:pPr/>
              <a:t>21</a:t>
            </a:fld>
            <a:endParaRPr lang="en-US" smtClean="0">
              <a:latin typeface="Arial" pitchFamily="34" charset="0"/>
            </a:endParaRPr>
          </a:p>
        </p:txBody>
      </p:sp>
      <p:sp>
        <p:nvSpPr>
          <p:cNvPr id="136195" name="Rectangle 2"/>
          <p:cNvSpPr>
            <a:spLocks noGrp="1" noRot="1" noChangeAspect="1" noChangeArrowheads="1" noTextEdit="1"/>
          </p:cNvSpPr>
          <p:nvPr>
            <p:ph type="sldImg"/>
          </p:nvPr>
        </p:nvSpPr>
        <p:spPr>
          <a:xfrm>
            <a:off x="2970213" y="549275"/>
            <a:ext cx="3660775" cy="2744788"/>
          </a:xfrm>
          <a:ln/>
        </p:spPr>
      </p:sp>
      <p:sp>
        <p:nvSpPr>
          <p:cNvPr id="136196" name="Rectangle 3"/>
          <p:cNvSpPr>
            <a:spLocks noGrp="1" noChangeArrowheads="1"/>
          </p:cNvSpPr>
          <p:nvPr>
            <p:ph type="body" idx="1"/>
          </p:nvPr>
        </p:nvSpPr>
        <p:spPr>
          <a:noFill/>
          <a:ln/>
        </p:spPr>
        <p:txBody>
          <a:bodyPr lIns="96624" tIns="48311" rIns="96624" bIns="48311"/>
          <a:lstStyle/>
          <a:p>
            <a:pPr eaLnBrk="1" hangingPunct="1"/>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5BCEE0-D049-4CD3-B38F-276B3FCDDE24}" type="slidenum">
              <a:rPr lang="en-US">
                <a:solidFill>
                  <a:prstClr val="black"/>
                </a:solidFill>
              </a:rPr>
              <a:pPr/>
              <a:t>22</a:t>
            </a:fld>
            <a:endParaRPr lang="en-US">
              <a:solidFill>
                <a:prstClr val="black"/>
              </a:solidFill>
            </a:endParaRPr>
          </a:p>
        </p:txBody>
      </p:sp>
      <p:sp>
        <p:nvSpPr>
          <p:cNvPr id="598018" name="Rectangle 2"/>
          <p:cNvSpPr>
            <a:spLocks noGrp="1" noRot="1" noChangeAspect="1" noChangeArrowheads="1" noTextEdit="1"/>
          </p:cNvSpPr>
          <p:nvPr>
            <p:ph type="sldImg"/>
          </p:nvPr>
        </p:nvSpPr>
        <p:spPr>
          <a:ln/>
        </p:spPr>
      </p:sp>
      <p:sp>
        <p:nvSpPr>
          <p:cNvPr id="598019" name="Rectangle 3"/>
          <p:cNvSpPr>
            <a:spLocks noGrp="1" noChangeArrowheads="1"/>
          </p:cNvSpPr>
          <p:nvPr>
            <p:ph type="body" idx="1"/>
          </p:nvPr>
        </p:nvSpPr>
        <p:spPr>
          <a:xfrm>
            <a:off x="960120" y="3474972"/>
            <a:ext cx="7680960" cy="3292341"/>
          </a:xfrm>
        </p:spPr>
        <p:txBody>
          <a:bodyPr lIns="94840" tIns="47419" rIns="94840" bIns="47419"/>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5438181" y="6948717"/>
            <a:ext cx="4160937" cy="365276"/>
          </a:xfrm>
          <a:prstGeom prst="rect">
            <a:avLst/>
          </a:prstGeom>
          <a:ln/>
        </p:spPr>
        <p:txBody>
          <a:bodyPr lIns="91423" tIns="45713" rIns="91423" bIns="45713"/>
          <a:lstStyle/>
          <a:p>
            <a:fld id="{A65BCEE0-D049-4CD3-B38F-276B3FCDDE24}" type="slidenum">
              <a:rPr lang="en-US">
                <a:solidFill>
                  <a:prstClr val="black"/>
                </a:solidFill>
              </a:rPr>
              <a:pPr/>
              <a:t>23</a:t>
            </a:fld>
            <a:endParaRPr lang="en-US">
              <a:solidFill>
                <a:prstClr val="black"/>
              </a:solidFill>
            </a:endParaRPr>
          </a:p>
        </p:txBody>
      </p:sp>
      <p:sp>
        <p:nvSpPr>
          <p:cNvPr id="598018" name="Rectangle 2"/>
          <p:cNvSpPr>
            <a:spLocks noGrp="1" noRot="1" noChangeAspect="1" noChangeArrowheads="1" noTextEdit="1"/>
          </p:cNvSpPr>
          <p:nvPr>
            <p:ph type="sldImg"/>
          </p:nvPr>
        </p:nvSpPr>
        <p:spPr>
          <a:xfrm>
            <a:off x="2973388" y="549275"/>
            <a:ext cx="3657600" cy="2743200"/>
          </a:xfrm>
          <a:prstGeom prst="rect">
            <a:avLst/>
          </a:prstGeom>
          <a:ln/>
        </p:spPr>
      </p:sp>
      <p:sp>
        <p:nvSpPr>
          <p:cNvPr id="598019" name="Rectangle 3"/>
          <p:cNvSpPr>
            <a:spLocks noGrp="1" noChangeArrowheads="1"/>
          </p:cNvSpPr>
          <p:nvPr>
            <p:ph type="body" idx="1"/>
          </p:nvPr>
        </p:nvSpPr>
        <p:spPr>
          <a:xfrm>
            <a:off x="960120" y="3474971"/>
            <a:ext cx="7680960" cy="3292341"/>
          </a:xfrm>
          <a:prstGeom prst="rect">
            <a:avLst/>
          </a:prstGeom>
        </p:spPr>
        <p:txBody>
          <a:bodyPr lIns="94827" tIns="47412" rIns="94827" bIns="47412"/>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19101DCB-8A4E-4499-B067-A3F8790026A4}" type="slidenum">
              <a:rPr lang="en-US" smtClean="0">
                <a:latin typeface="Arial" pitchFamily="34" charset="0"/>
              </a:rPr>
              <a:pPr/>
              <a:t>24</a:t>
            </a:fld>
            <a:endParaRPr lang="en-US" smtClean="0">
              <a:latin typeface="Arial" pitchFamily="34"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lIns="95053" tIns="47527" rIns="95053" bIns="47527"/>
          <a:lstStyle/>
          <a:p>
            <a:pPr eaLnBrk="1" hangingPunct="1"/>
            <a:endParaRPr 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1280891" y="3474971"/>
            <a:ext cx="7039424" cy="3291090"/>
          </a:xfrm>
          <a:prstGeom prst="rect">
            <a:avLst/>
          </a:prstGeom>
          <a:noFill/>
          <a:ln w="9525">
            <a:noFill/>
            <a:miter lim="800000"/>
            <a:headEnd/>
            <a:tailEnd/>
          </a:ln>
        </p:spPr>
        <p:txBody>
          <a:bodyPr wrap="none" lIns="0" tIns="0" rIns="0" bIns="0"/>
          <a:lstStyle/>
          <a:p>
            <a:pPr defTabSz="967276" eaLnBrk="0" hangingPunct="0"/>
            <a:r>
              <a:rPr lang="en-US" sz="1200" dirty="0">
                <a:solidFill>
                  <a:srgbClr val="000000"/>
                </a:solidFill>
              </a:rPr>
              <a:t>Barr &amp; </a:t>
            </a:r>
            <a:r>
              <a:rPr lang="en-US" sz="1200" dirty="0" err="1">
                <a:solidFill>
                  <a:srgbClr val="000000"/>
                </a:solidFill>
              </a:rPr>
              <a:t>Tagg's</a:t>
            </a:r>
            <a:r>
              <a:rPr lang="en-US" sz="1200" dirty="0">
                <a:solidFill>
                  <a:srgbClr val="000000"/>
                </a:solidFill>
              </a:rPr>
              <a:t> From teaching to </a:t>
            </a:r>
            <a:r>
              <a:rPr lang="en-US" sz="1200" dirty="0" err="1">
                <a:solidFill>
                  <a:srgbClr val="000000"/>
                </a:solidFill>
              </a:rPr>
              <a:t>learing</a:t>
            </a:r>
            <a:r>
              <a:rPr lang="en-US" sz="1200" dirty="0">
                <a:solidFill>
                  <a:srgbClr val="000000"/>
                </a:solidFill>
              </a:rPr>
              <a:t> is the most often requested article from Change </a:t>
            </a:r>
            <a:r>
              <a:rPr lang="en-US" sz="1200" dirty="0" err="1">
                <a:solidFill>
                  <a:srgbClr val="000000"/>
                </a:solidFill>
              </a:rPr>
              <a:t>mangazine</a:t>
            </a:r>
            <a:endParaRPr lang="en-US" sz="1200" dirty="0">
              <a:solidFill>
                <a:srgbClr val="000000"/>
              </a:solidFill>
            </a:endParaRPr>
          </a:p>
          <a:p>
            <a:pPr defTabSz="967276" eaLnBrk="0" hangingPunct="0"/>
            <a:endParaRPr lang="en-US" sz="1200" dirty="0">
              <a:solidFill>
                <a:srgbClr val="000000"/>
              </a:solidFill>
            </a:endParaRPr>
          </a:p>
          <a:p>
            <a:pPr defTabSz="967276" eaLnBrk="0" hangingPunct="0"/>
            <a:r>
              <a:rPr lang="en-US" sz="1200" dirty="0">
                <a:solidFill>
                  <a:srgbClr val="000000"/>
                </a:solidFill>
              </a:rPr>
              <a:t>Bill </a:t>
            </a:r>
            <a:r>
              <a:rPr lang="en-US" sz="1200" dirty="0" err="1">
                <a:solidFill>
                  <a:srgbClr val="000000"/>
                </a:solidFill>
              </a:rPr>
              <a:t>Camplbell</a:t>
            </a:r>
            <a:r>
              <a:rPr lang="en-US" sz="1200" dirty="0">
                <a:solidFill>
                  <a:srgbClr val="000000"/>
                </a:solidFill>
              </a:rPr>
              <a:t> and  I started working on New Paradigms in 1993.</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CCF94957-9800-4AB0-B273-1C3EC7AA5CD1}" type="slidenum">
              <a:rPr lang="en-US" smtClean="0">
                <a:latin typeface="Arial" pitchFamily="34" charset="0"/>
              </a:rPr>
              <a:pPr/>
              <a:t>26</a:t>
            </a:fld>
            <a:endParaRPr lang="en-US" smtClean="0">
              <a:latin typeface="Arial" pitchFamily="34"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lIns="96640" tIns="48321" rIns="96640" bIns="48321"/>
          <a:lstStyle/>
          <a:p>
            <a:pPr eaLnBrk="1" hangingPunct="1"/>
            <a:endParaRPr 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95F04EE6-394C-46A1-8631-86654C29C3F1}" type="slidenum">
              <a:rPr lang="en-US" smtClean="0">
                <a:latin typeface="Arial" pitchFamily="34" charset="0"/>
              </a:rPr>
              <a:pPr/>
              <a:t>27</a:t>
            </a:fld>
            <a:endParaRPr lang="en-US" smtClean="0">
              <a:latin typeface="Arial" pitchFamily="34" charset="0"/>
            </a:endParaRPr>
          </a:p>
        </p:txBody>
      </p:sp>
      <p:sp>
        <p:nvSpPr>
          <p:cNvPr id="140291" name="Rectangle 2"/>
          <p:cNvSpPr>
            <a:spLocks noGrp="1" noRot="1" noChangeAspect="1" noChangeArrowheads="1" noTextEdit="1"/>
          </p:cNvSpPr>
          <p:nvPr>
            <p:ph type="sldImg"/>
          </p:nvPr>
        </p:nvSpPr>
        <p:spPr>
          <a:xfrm>
            <a:off x="2984500" y="557213"/>
            <a:ext cx="3636963" cy="2727325"/>
          </a:xfrm>
          <a:ln>
            <a:noFill/>
          </a:ln>
        </p:spPr>
      </p:sp>
      <p:sp>
        <p:nvSpPr>
          <p:cNvPr id="140292" name="Rectangle 3"/>
          <p:cNvSpPr>
            <a:spLocks noGrp="1" noChangeArrowheads="1"/>
          </p:cNvSpPr>
          <p:nvPr>
            <p:ph type="body" idx="1"/>
          </p:nvPr>
        </p:nvSpPr>
        <p:spPr>
          <a:xfrm>
            <a:off x="1252523" y="3489983"/>
            <a:ext cx="7126710" cy="3257316"/>
          </a:xfrm>
          <a:noFill/>
          <a:ln/>
        </p:spPr>
        <p:txBody>
          <a:bodyPr lIns="95667" tIns="46994" rIns="95667" bIns="46994"/>
          <a:lstStyle/>
          <a:p>
            <a:pPr eaLnBrk="1" hangingPunct="1">
              <a:spcBef>
                <a:spcPct val="0"/>
              </a:spcBef>
            </a:pPr>
            <a:endParaRPr lang="en-US" sz="2500" dirty="0" smtClean="0">
              <a:latin typeface="Times"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B68948D5-8321-4FA0-B3A4-A088A1D357B5}" type="slidenum">
              <a:rPr lang="en-US" smtClean="0">
                <a:latin typeface="Arial" pitchFamily="34" charset="0"/>
              </a:rPr>
              <a:pPr/>
              <a:t>28</a:t>
            </a:fld>
            <a:endParaRPr lang="en-US" smtClean="0">
              <a:latin typeface="Arial" pitchFamily="34" charset="0"/>
            </a:endParaRPr>
          </a:p>
        </p:txBody>
      </p:sp>
      <p:sp>
        <p:nvSpPr>
          <p:cNvPr id="143363" name="Rectangle 2"/>
          <p:cNvSpPr>
            <a:spLocks noGrp="1" noChangeArrowheads="1"/>
          </p:cNvSpPr>
          <p:nvPr>
            <p:ph type="body" idx="1"/>
          </p:nvPr>
        </p:nvSpPr>
        <p:spPr>
          <a:xfrm>
            <a:off x="1280891" y="3474971"/>
            <a:ext cx="7039424" cy="3291090"/>
          </a:xfrm>
          <a:noFill/>
          <a:ln/>
        </p:spPr>
        <p:txBody>
          <a:bodyPr lIns="97303" tIns="48652" rIns="97303" bIns="48652"/>
          <a:lstStyle/>
          <a:p>
            <a:pPr eaLnBrk="1" hangingPunct="1"/>
            <a:endParaRPr lang="en-US" smtClean="0">
              <a:latin typeface="Arial" pitchFamily="34" charset="0"/>
            </a:endParaRPr>
          </a:p>
        </p:txBody>
      </p:sp>
      <p:sp>
        <p:nvSpPr>
          <p:cNvPr id="143364" name="Rectangle 3"/>
          <p:cNvSpPr>
            <a:spLocks noGrp="1" noRot="1" noChangeAspect="1" noChangeArrowheads="1" noTextEdit="1"/>
          </p:cNvSpPr>
          <p:nvPr>
            <p:ph type="sldImg"/>
          </p:nvPr>
        </p:nvSpPr>
        <p:spPr>
          <a:xfrm>
            <a:off x="2981325" y="554038"/>
            <a:ext cx="3643313" cy="2732087"/>
          </a:xfrm>
          <a:ln w="12700" cap="flat">
            <a:solidFill>
              <a:schemeClr val="tx1"/>
            </a:solidFill>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4386" name="Rectangle 2"/>
          <p:cNvSpPr>
            <a:spLocks noChangeArrowheads="1"/>
          </p:cNvSpPr>
          <p:nvPr/>
        </p:nvSpPr>
        <p:spPr bwMode="auto">
          <a:xfrm>
            <a:off x="1280891" y="3474971"/>
            <a:ext cx="7039424" cy="3291090"/>
          </a:xfrm>
          <a:prstGeom prst="rect">
            <a:avLst/>
          </a:prstGeom>
          <a:noFill/>
          <a:ln w="9525">
            <a:noFill/>
            <a:miter lim="800000"/>
            <a:headEnd/>
            <a:tailEnd/>
          </a:ln>
        </p:spPr>
        <p:txBody>
          <a:bodyPr wrap="none" lIns="0" tIns="0" rIns="0" bIns="0"/>
          <a:lstStyle/>
          <a:p>
            <a:pPr defTabSz="967276" eaLnBrk="0" hangingPunct="0"/>
            <a:r>
              <a:rPr lang="en-US" sz="1200" dirty="0">
                <a:solidFill>
                  <a:srgbClr val="000000"/>
                </a:solidFill>
              </a:rPr>
              <a:t>Barr &amp; </a:t>
            </a:r>
            <a:r>
              <a:rPr lang="en-US" sz="1200" dirty="0" err="1">
                <a:solidFill>
                  <a:srgbClr val="000000"/>
                </a:solidFill>
              </a:rPr>
              <a:t>Tagg's</a:t>
            </a:r>
            <a:r>
              <a:rPr lang="en-US" sz="1200" dirty="0">
                <a:solidFill>
                  <a:srgbClr val="000000"/>
                </a:solidFill>
              </a:rPr>
              <a:t> From teaching to </a:t>
            </a:r>
            <a:r>
              <a:rPr lang="en-US" sz="1200" dirty="0" err="1">
                <a:solidFill>
                  <a:srgbClr val="000000"/>
                </a:solidFill>
              </a:rPr>
              <a:t>learing</a:t>
            </a:r>
            <a:r>
              <a:rPr lang="en-US" sz="1200" dirty="0">
                <a:solidFill>
                  <a:srgbClr val="000000"/>
                </a:solidFill>
              </a:rPr>
              <a:t> is the most often requested article from Change </a:t>
            </a:r>
            <a:r>
              <a:rPr lang="en-US" sz="1200" dirty="0" err="1">
                <a:solidFill>
                  <a:srgbClr val="000000"/>
                </a:solidFill>
              </a:rPr>
              <a:t>mangazine</a:t>
            </a:r>
            <a:endParaRPr lang="en-US" sz="1200" dirty="0">
              <a:solidFill>
                <a:srgbClr val="000000"/>
              </a:solidFill>
            </a:endParaRPr>
          </a:p>
          <a:p>
            <a:pPr defTabSz="967276" eaLnBrk="0" hangingPunct="0"/>
            <a:endParaRPr lang="en-US" sz="1200" dirty="0">
              <a:solidFill>
                <a:srgbClr val="000000"/>
              </a:solidFill>
            </a:endParaRPr>
          </a:p>
          <a:p>
            <a:pPr defTabSz="967276" eaLnBrk="0" hangingPunct="0"/>
            <a:r>
              <a:rPr lang="en-US" sz="1200" dirty="0">
                <a:solidFill>
                  <a:srgbClr val="000000"/>
                </a:solidFill>
              </a:rPr>
              <a:t>Bill </a:t>
            </a:r>
            <a:r>
              <a:rPr lang="en-US" sz="1200" dirty="0" err="1">
                <a:solidFill>
                  <a:srgbClr val="000000"/>
                </a:solidFill>
              </a:rPr>
              <a:t>Camplbell</a:t>
            </a:r>
            <a:r>
              <a:rPr lang="en-US" sz="1200" dirty="0">
                <a:solidFill>
                  <a:srgbClr val="000000"/>
                </a:solidFill>
              </a:rPr>
              <a:t> and  I started working on New Paradigms in 1993.</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D1D070-0257-4A99-858D-8E61C0A27419}" type="slidenum">
              <a:rPr lang="en-US"/>
              <a:pPr/>
              <a:t>3</a:t>
            </a:fld>
            <a:endParaRPr lang="en-US"/>
          </a:p>
        </p:txBody>
      </p:sp>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1280891" y="3474971"/>
            <a:ext cx="7039424" cy="3292341"/>
          </a:xfrm>
          <a:prstGeom prst="rect">
            <a:avLst/>
          </a:prstGeom>
          <a:noFill/>
          <a:ln w="9525">
            <a:noFill/>
            <a:miter lim="800000"/>
            <a:headEnd/>
            <a:tailEnd/>
          </a:ln>
        </p:spPr>
        <p:txBody>
          <a:bodyPr wrap="none" lIns="0" tIns="0" rIns="0" bIns="0"/>
          <a:lstStyle/>
          <a:p>
            <a:pPr defTabSz="967276" eaLnBrk="0" hangingPunct="0"/>
            <a:r>
              <a:rPr lang="en-US" sz="1200" dirty="0">
                <a:solidFill>
                  <a:srgbClr val="000000"/>
                </a:solidFill>
              </a:rPr>
              <a:t>Table summarizes my perception of the shift.  A version of this table is available in New Paradigms for Engineering Education -- FIE Conf proceedings 97 (avail on the www)</a:t>
            </a:r>
          </a:p>
          <a:p>
            <a:pPr defTabSz="967276" eaLnBrk="0" hangingPunct="0"/>
            <a:endParaRPr lang="en-US" sz="1200" dirty="0">
              <a:solidFill>
                <a:srgbClr val="000000"/>
              </a:solidFill>
            </a:endParaRPr>
          </a:p>
          <a:p>
            <a:pPr defTabSz="967276" eaLnBrk="0" hangingPunct="0"/>
            <a:r>
              <a:rPr lang="en-US" sz="1200" dirty="0">
                <a:solidFill>
                  <a:srgbClr val="000000"/>
                </a:solidFill>
              </a:rPr>
              <a:t>One of the most significant changes that has occurred is the shift from "pouring in knowledge" to "creating a climate where learning flows among students and the professor"</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24AA256C-7D27-4B7A-99AB-0E96B5E6B6A6}" type="slidenum">
              <a:rPr lang="en-US" smtClean="0">
                <a:latin typeface="Arial" pitchFamily="34" charset="0"/>
              </a:rPr>
              <a:pPr/>
              <a:t>31</a:t>
            </a:fld>
            <a:endParaRPr lang="en-US" smtClean="0">
              <a:latin typeface="Arial" pitchFamily="34" charset="0"/>
            </a:endParaRPr>
          </a:p>
        </p:txBody>
      </p:sp>
      <p:sp>
        <p:nvSpPr>
          <p:cNvPr id="146435" name="Rectangle 2"/>
          <p:cNvSpPr>
            <a:spLocks noGrp="1" noRot="1" noChangeAspect="1" noChangeArrowheads="1" noTextEdit="1"/>
          </p:cNvSpPr>
          <p:nvPr>
            <p:ph type="sldImg"/>
          </p:nvPr>
        </p:nvSpPr>
        <p:spPr>
          <a:xfrm>
            <a:off x="2973388" y="549275"/>
            <a:ext cx="3657600" cy="2743200"/>
          </a:xfrm>
          <a:ln/>
        </p:spPr>
      </p:sp>
      <p:sp>
        <p:nvSpPr>
          <p:cNvPr id="146436" name="Rectangle 3"/>
          <p:cNvSpPr>
            <a:spLocks noGrp="1" noChangeArrowheads="1"/>
          </p:cNvSpPr>
          <p:nvPr>
            <p:ph type="body" idx="1"/>
          </p:nvPr>
        </p:nvSpPr>
        <p:spPr>
          <a:xfrm>
            <a:off x="960120" y="3474971"/>
            <a:ext cx="7680960" cy="3292341"/>
          </a:xfrm>
          <a:noFill/>
          <a:ln/>
        </p:spPr>
        <p:txBody>
          <a:bodyPr lIns="95259" tIns="47628" rIns="95259" bIns="47628"/>
          <a:lstStyle/>
          <a:p>
            <a:pPr eaLnBrk="1" hangingPunct="1"/>
            <a:endParaRPr lang="en-US"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7458" name="Rectangle 2"/>
          <p:cNvSpPr>
            <a:spLocks noChangeArrowheads="1"/>
          </p:cNvSpPr>
          <p:nvPr/>
        </p:nvSpPr>
        <p:spPr bwMode="auto">
          <a:xfrm>
            <a:off x="1280891" y="3474971"/>
            <a:ext cx="7039424" cy="3292341"/>
          </a:xfrm>
          <a:prstGeom prst="rect">
            <a:avLst/>
          </a:prstGeom>
          <a:noFill/>
          <a:ln w="9525">
            <a:noFill/>
            <a:miter lim="800000"/>
            <a:headEnd/>
            <a:tailEnd/>
          </a:ln>
        </p:spPr>
        <p:txBody>
          <a:bodyPr wrap="none" lIns="0" tIns="0" rIns="0" bIns="0"/>
          <a:lstStyle/>
          <a:p>
            <a:pPr defTabSz="968927" eaLnBrk="0" hangingPunct="0"/>
            <a:r>
              <a:rPr lang="en-US" sz="1200" dirty="0">
                <a:solidFill>
                  <a:srgbClr val="000000"/>
                </a:solidFill>
              </a:rPr>
              <a:t>Barr &amp; </a:t>
            </a:r>
            <a:r>
              <a:rPr lang="en-US" sz="1200" dirty="0" err="1">
                <a:solidFill>
                  <a:srgbClr val="000000"/>
                </a:solidFill>
              </a:rPr>
              <a:t>Tagg's</a:t>
            </a:r>
            <a:r>
              <a:rPr lang="en-US" sz="1200" dirty="0">
                <a:solidFill>
                  <a:srgbClr val="000000"/>
                </a:solidFill>
              </a:rPr>
              <a:t> From teaching to </a:t>
            </a:r>
            <a:r>
              <a:rPr lang="en-US" sz="1200" dirty="0" err="1">
                <a:solidFill>
                  <a:srgbClr val="000000"/>
                </a:solidFill>
              </a:rPr>
              <a:t>learing</a:t>
            </a:r>
            <a:r>
              <a:rPr lang="en-US" sz="1200" dirty="0">
                <a:solidFill>
                  <a:srgbClr val="000000"/>
                </a:solidFill>
              </a:rPr>
              <a:t> is the most often requested article from Change </a:t>
            </a:r>
            <a:r>
              <a:rPr lang="en-US" sz="1200" dirty="0" err="1">
                <a:solidFill>
                  <a:srgbClr val="000000"/>
                </a:solidFill>
              </a:rPr>
              <a:t>mangazine</a:t>
            </a:r>
            <a:endParaRPr lang="en-US" sz="1200" dirty="0">
              <a:solidFill>
                <a:srgbClr val="000000"/>
              </a:solidFill>
            </a:endParaRPr>
          </a:p>
          <a:p>
            <a:pPr defTabSz="968927" eaLnBrk="0" hangingPunct="0"/>
            <a:endParaRPr lang="en-US" sz="1200" dirty="0">
              <a:solidFill>
                <a:srgbClr val="000000"/>
              </a:solidFill>
            </a:endParaRPr>
          </a:p>
          <a:p>
            <a:pPr defTabSz="968927" eaLnBrk="0" hangingPunct="0"/>
            <a:r>
              <a:rPr lang="en-US" sz="1200" dirty="0">
                <a:solidFill>
                  <a:srgbClr val="000000"/>
                </a:solidFill>
              </a:rPr>
              <a:t>Bill </a:t>
            </a:r>
            <a:r>
              <a:rPr lang="en-US" sz="1200" dirty="0" err="1">
                <a:solidFill>
                  <a:srgbClr val="000000"/>
                </a:solidFill>
              </a:rPr>
              <a:t>Camplbell</a:t>
            </a:r>
            <a:r>
              <a:rPr lang="en-US" sz="1200" dirty="0">
                <a:solidFill>
                  <a:srgbClr val="000000"/>
                </a:solidFill>
              </a:rPr>
              <a:t> and  I started working on New Paradigms in 1993.</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7B27DBDD-50DA-435E-B15F-77B6F70801B6}" type="slidenum">
              <a:rPr lang="en-US" smtClean="0">
                <a:latin typeface="Arial" pitchFamily="34" charset="0"/>
              </a:rPr>
              <a:pPr/>
              <a:t>33</a:t>
            </a:fld>
            <a:endParaRPr lang="en-US" smtClean="0">
              <a:latin typeface="Arial" pitchFamily="34" charset="0"/>
            </a:endParaRPr>
          </a:p>
        </p:txBody>
      </p:sp>
      <p:sp>
        <p:nvSpPr>
          <p:cNvPr id="152579" name="Rectangle 2"/>
          <p:cNvSpPr>
            <a:spLocks noGrp="1" noRot="1" noChangeAspect="1" noChangeArrowheads="1" noTextEdit="1"/>
          </p:cNvSpPr>
          <p:nvPr>
            <p:ph type="sldImg"/>
          </p:nvPr>
        </p:nvSpPr>
        <p:spPr>
          <a:xfrm>
            <a:off x="2973388" y="549275"/>
            <a:ext cx="3657600" cy="2743200"/>
          </a:xfrm>
          <a:ln/>
        </p:spPr>
      </p:sp>
      <p:sp>
        <p:nvSpPr>
          <p:cNvPr id="152580" name="Rectangle 3"/>
          <p:cNvSpPr>
            <a:spLocks noGrp="1" noChangeArrowheads="1"/>
          </p:cNvSpPr>
          <p:nvPr>
            <p:ph type="body" idx="1"/>
          </p:nvPr>
        </p:nvSpPr>
        <p:spPr>
          <a:xfrm>
            <a:off x="960120" y="3474971"/>
            <a:ext cx="7680960" cy="3292341"/>
          </a:xfrm>
          <a:noFill/>
          <a:ln/>
        </p:spPr>
        <p:txBody>
          <a:bodyPr lIns="95257" tIns="47628" rIns="95257" bIns="47628"/>
          <a:lstStyle/>
          <a:p>
            <a:pPr eaLnBrk="1" hangingPunct="1"/>
            <a:endParaRPr lang="en-US"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02" name="Rectangle 2"/>
          <p:cNvSpPr>
            <a:spLocks noChangeArrowheads="1"/>
          </p:cNvSpPr>
          <p:nvPr/>
        </p:nvSpPr>
        <p:spPr bwMode="auto">
          <a:xfrm>
            <a:off x="1278706" y="3476222"/>
            <a:ext cx="7043790" cy="3291089"/>
          </a:xfrm>
          <a:prstGeom prst="rect">
            <a:avLst/>
          </a:prstGeom>
          <a:noFill/>
          <a:ln w="9525">
            <a:noFill/>
            <a:miter lim="800000"/>
            <a:headEnd/>
            <a:tailEnd/>
          </a:ln>
        </p:spPr>
        <p:txBody>
          <a:bodyPr wrap="none" lIns="0" tIns="0" rIns="0" bIns="0"/>
          <a:lstStyle/>
          <a:p>
            <a:pPr defTabSz="968927" eaLnBrk="0" hangingPunct="0"/>
            <a:r>
              <a:rPr lang="en-US" sz="1400" dirty="0">
                <a:solidFill>
                  <a:srgbClr val="000000"/>
                </a:solidFill>
              </a:rPr>
              <a:t>Table summarizes my perception of the shift.  A version of this table is available in New Paradigms for Engineering Education -- FIE Conf proceedings 97 (avail on the www)</a:t>
            </a:r>
          </a:p>
          <a:p>
            <a:pPr defTabSz="968927" eaLnBrk="0" hangingPunct="0"/>
            <a:endParaRPr lang="en-US" sz="1400" dirty="0">
              <a:solidFill>
                <a:srgbClr val="000000"/>
              </a:solidFill>
            </a:endParaRPr>
          </a:p>
          <a:p>
            <a:pPr defTabSz="968927" eaLnBrk="0" hangingPunct="0"/>
            <a:r>
              <a:rPr lang="en-US" sz="1400" dirty="0">
                <a:solidFill>
                  <a:srgbClr val="000000"/>
                </a:solidFill>
              </a:rPr>
              <a:t>One of the most significant changes that has occurred is the shift from "pouring in knowledge" to "creating a climate where learning flows among students and the professor"</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24DCBB23-0585-4973-BFBD-27E5E30DB06B}" type="slidenum">
              <a:rPr lang="en-US" smtClean="0">
                <a:latin typeface="Arial" pitchFamily="34" charset="0"/>
              </a:rPr>
              <a:pPr/>
              <a:t>35</a:t>
            </a:fld>
            <a:endParaRPr lang="en-US" smtClean="0">
              <a:latin typeface="Arial" pitchFamily="34"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lIns="95067" tIns="47532" rIns="95067" bIns="47532"/>
          <a:lstStyle/>
          <a:p>
            <a:pPr eaLnBrk="1" hangingPunct="1"/>
            <a:endParaRPr lang="en-US"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72A38725-AD4D-410E-A0CD-F672D036F957}" type="slidenum">
              <a:rPr lang="en-US" smtClean="0">
                <a:latin typeface="Arial" pitchFamily="34" charset="0"/>
              </a:rPr>
              <a:pPr/>
              <a:t>36</a:t>
            </a:fld>
            <a:endParaRPr lang="en-US" smtClean="0">
              <a:latin typeface="Arial" pitchFamily="34" charset="0"/>
            </a:endParaRPr>
          </a:p>
        </p:txBody>
      </p:sp>
      <p:sp>
        <p:nvSpPr>
          <p:cNvPr id="155651" name="Rectangle 7"/>
          <p:cNvSpPr txBox="1">
            <a:spLocks noGrp="1" noChangeArrowheads="1"/>
          </p:cNvSpPr>
          <p:nvPr/>
        </p:nvSpPr>
        <p:spPr bwMode="auto">
          <a:xfrm>
            <a:off x="5437774" y="6947439"/>
            <a:ext cx="4161248" cy="366511"/>
          </a:xfrm>
          <a:prstGeom prst="rect">
            <a:avLst/>
          </a:prstGeom>
          <a:noFill/>
          <a:ln w="9525">
            <a:noFill/>
            <a:miter lim="800000"/>
            <a:headEnd/>
            <a:tailEnd/>
          </a:ln>
        </p:spPr>
        <p:txBody>
          <a:bodyPr lIns="95056" tIns="47528" rIns="95056" bIns="47528" anchor="b"/>
          <a:lstStyle/>
          <a:p>
            <a:pPr algn="r"/>
            <a:fld id="{F04FA039-328E-4FB7-8BA7-FE62F75EFC42}" type="slidenum">
              <a:rPr lang="en-US" sz="1200"/>
              <a:pPr algn="r"/>
              <a:t>36</a:t>
            </a:fld>
            <a:endParaRPr lang="en-US" sz="1200" dirty="0"/>
          </a:p>
        </p:txBody>
      </p:sp>
      <p:sp>
        <p:nvSpPr>
          <p:cNvPr id="155652" name="Rectangle 2"/>
          <p:cNvSpPr>
            <a:spLocks noGrp="1" noRot="1" noChangeAspect="1" noChangeArrowheads="1" noTextEdit="1"/>
          </p:cNvSpPr>
          <p:nvPr>
            <p:ph type="sldImg"/>
          </p:nvPr>
        </p:nvSpPr>
        <p:spPr>
          <a:xfrm>
            <a:off x="2971800" y="549275"/>
            <a:ext cx="3657600" cy="2743200"/>
          </a:xfrm>
          <a:ln/>
        </p:spPr>
      </p:sp>
      <p:sp>
        <p:nvSpPr>
          <p:cNvPr id="155653" name="Rectangle 3"/>
          <p:cNvSpPr>
            <a:spLocks noGrp="1" noChangeArrowheads="1"/>
          </p:cNvSpPr>
          <p:nvPr>
            <p:ph type="body" idx="1"/>
          </p:nvPr>
        </p:nvSpPr>
        <p:spPr>
          <a:xfrm>
            <a:off x="960120" y="3474971"/>
            <a:ext cx="7680960" cy="3292341"/>
          </a:xfrm>
          <a:noFill/>
          <a:ln/>
        </p:spPr>
        <p:txBody>
          <a:bodyPr lIns="95056" tIns="47528" rIns="95056" bIns="47528"/>
          <a:lstStyle/>
          <a:p>
            <a:pPr eaLnBrk="1" hangingPunct="1"/>
            <a:r>
              <a:rPr lang="en-US" smtClean="0">
                <a:latin typeface="Arial" pitchFamily="34" charset="0"/>
              </a:rPr>
              <a:t>We use a learning cycle to assist us in organizing learning activities to meet specific goals.  This cycle basically scaffolds the inquiry process necessary to identify potential solutions to a problem, research those opportunities, and revise them over time.  However, part of the learning process is monitoring understanding of critical concepts and receiving opportunities to go deeper into specific concepts.  Therefore, we use formative assessment methods where students can test their mettle and return to do additional Research &amp; Revise activities which will help to revise their understanding.</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DE0BF3EA-BCC6-4DB5-A73E-C014A23415FB}" type="slidenum">
              <a:rPr lang="en-US" smtClean="0">
                <a:latin typeface="Arial" pitchFamily="34" charset="0"/>
              </a:rPr>
              <a:pPr/>
              <a:t>37</a:t>
            </a:fld>
            <a:endParaRPr lang="en-US" smtClean="0">
              <a:latin typeface="Arial" pitchFamily="34"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lIns="96624" tIns="48313" rIns="96624" bIns="48313"/>
          <a:lstStyle/>
          <a:p>
            <a:pPr eaLnBrk="1" hangingPunct="1"/>
            <a:endParaRPr lang="en-US"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ECBA484B-6942-4320-88E7-ED6E4216A16D}" type="slidenum">
              <a:rPr lang="en-US" smtClean="0">
                <a:solidFill>
                  <a:prstClr val="black"/>
                </a:solidFill>
                <a:latin typeface="Arial" pitchFamily="34" charset="0"/>
              </a:rPr>
              <a:pPr/>
              <a:t>38</a:t>
            </a:fld>
            <a:endParaRPr lang="en-US" smtClean="0">
              <a:solidFill>
                <a:prstClr val="black"/>
              </a:solidFill>
              <a:latin typeface="Arial" pitchFamily="34" charset="0"/>
            </a:endParaRPr>
          </a:p>
        </p:txBody>
      </p:sp>
      <p:sp>
        <p:nvSpPr>
          <p:cNvPr id="117763" name="Rectangle 2"/>
          <p:cNvSpPr>
            <a:spLocks noGrp="1" noRot="1" noChangeAspect="1" noTextEdit="1"/>
          </p:cNvSpPr>
          <p:nvPr>
            <p:ph type="sldImg"/>
          </p:nvPr>
        </p:nvSpPr>
        <p:spPr>
          <a:xfrm>
            <a:off x="2973388" y="549275"/>
            <a:ext cx="3657600" cy="2743200"/>
          </a:xfrm>
          <a:ln/>
        </p:spPr>
      </p:sp>
      <p:sp>
        <p:nvSpPr>
          <p:cNvPr id="117764" name="Rectangle 3"/>
          <p:cNvSpPr>
            <a:spLocks noGrp="1"/>
          </p:cNvSpPr>
          <p:nvPr>
            <p:ph type="body" idx="1"/>
          </p:nvPr>
        </p:nvSpPr>
        <p:spPr>
          <a:xfrm>
            <a:off x="960120" y="3474972"/>
            <a:ext cx="7680960" cy="3292341"/>
          </a:xfrm>
          <a:noFill/>
          <a:ln/>
        </p:spPr>
        <p:txBody>
          <a:bodyPr lIns="96589" tIns="48294" rIns="96589" bIns="48294"/>
          <a:lstStyle/>
          <a:p>
            <a:pPr eaLnBrk="1" hangingPunct="1"/>
            <a:endParaRPr lang="en-US"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0C107586-FA93-4550-B0F8-A7CEE9CF603C}" type="slidenum">
              <a:rPr lang="en-US" smtClean="0">
                <a:solidFill>
                  <a:prstClr val="black"/>
                </a:solidFill>
                <a:latin typeface="Arial" pitchFamily="34" charset="0"/>
              </a:rPr>
              <a:pPr/>
              <a:t>39</a:t>
            </a:fld>
            <a:endParaRPr lang="en-US" smtClean="0">
              <a:solidFill>
                <a:prstClr val="black"/>
              </a:solidFill>
              <a:latin typeface="Arial" pitchFamily="34" charset="0"/>
            </a:endParaRPr>
          </a:p>
        </p:txBody>
      </p:sp>
      <p:sp>
        <p:nvSpPr>
          <p:cNvPr id="118787" name="Rectangle 2"/>
          <p:cNvSpPr>
            <a:spLocks noGrp="1" noRot="1" noChangeAspect="1" noChangeArrowheads="1" noTextEdit="1"/>
          </p:cNvSpPr>
          <p:nvPr>
            <p:ph type="sldImg"/>
          </p:nvPr>
        </p:nvSpPr>
        <p:spPr>
          <a:xfrm>
            <a:off x="2973388" y="549275"/>
            <a:ext cx="3657600" cy="2743200"/>
          </a:xfrm>
          <a:ln/>
        </p:spPr>
      </p:sp>
      <p:sp>
        <p:nvSpPr>
          <p:cNvPr id="118788" name="Rectangle 3"/>
          <p:cNvSpPr>
            <a:spLocks noGrp="1" noChangeArrowheads="1"/>
          </p:cNvSpPr>
          <p:nvPr>
            <p:ph type="body" idx="1"/>
          </p:nvPr>
        </p:nvSpPr>
        <p:spPr>
          <a:xfrm>
            <a:off x="960120" y="3474972"/>
            <a:ext cx="7680960" cy="3292341"/>
          </a:xfrm>
          <a:noFill/>
          <a:ln/>
        </p:spPr>
        <p:txBody>
          <a:bodyPr lIns="95038" tIns="47517" rIns="95038" bIns="47517"/>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64DAFE-9BFE-4BFB-95A0-0A9D76DA1012}" type="slidenum">
              <a:rPr lang="en-US"/>
              <a:pPr/>
              <a:t>4</a:t>
            </a:fld>
            <a:endParaRPr lang="en-US"/>
          </a:p>
        </p:txBody>
      </p:sp>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8BBBED0D-07B3-431B-90D1-BBE59A16DD91}" type="slidenum">
              <a:rPr lang="en-US" smtClean="0">
                <a:solidFill>
                  <a:prstClr val="black"/>
                </a:solidFill>
                <a:latin typeface="Arial" pitchFamily="34" charset="0"/>
              </a:rPr>
              <a:pPr/>
              <a:t>40</a:t>
            </a:fld>
            <a:endParaRPr lang="en-US" smtClean="0">
              <a:solidFill>
                <a:prstClr val="black"/>
              </a:solidFill>
              <a:latin typeface="Arial" pitchFamily="34" charset="0"/>
            </a:endParaRPr>
          </a:p>
        </p:txBody>
      </p:sp>
      <p:sp>
        <p:nvSpPr>
          <p:cNvPr id="119811" name="Rectangle 2"/>
          <p:cNvSpPr>
            <a:spLocks noGrp="1" noRot="1" noChangeAspect="1" noChangeArrowheads="1" noTextEdit="1"/>
          </p:cNvSpPr>
          <p:nvPr>
            <p:ph type="sldImg"/>
          </p:nvPr>
        </p:nvSpPr>
        <p:spPr>
          <a:xfrm>
            <a:off x="2973388" y="549275"/>
            <a:ext cx="3657600" cy="2743200"/>
          </a:xfrm>
          <a:ln/>
        </p:spPr>
      </p:sp>
      <p:sp>
        <p:nvSpPr>
          <p:cNvPr id="119812" name="Rectangle 3"/>
          <p:cNvSpPr>
            <a:spLocks noGrp="1" noChangeArrowheads="1"/>
          </p:cNvSpPr>
          <p:nvPr>
            <p:ph type="body" idx="1"/>
          </p:nvPr>
        </p:nvSpPr>
        <p:spPr>
          <a:xfrm>
            <a:off x="960120" y="3474972"/>
            <a:ext cx="7680960" cy="3292341"/>
          </a:xfrm>
          <a:noFill/>
          <a:ln/>
        </p:spPr>
        <p:txBody>
          <a:bodyPr lIns="95038" tIns="47517" rIns="95038" bIns="47517"/>
          <a:lstStyle/>
          <a:p>
            <a:pPr eaLnBrk="1" hangingPunct="1"/>
            <a:endParaRPr lang="en-US"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3" name="Slide Image Placeholder 1"/>
          <p:cNvSpPr>
            <a:spLocks noGrp="1" noRot="1" noChangeAspect="1"/>
          </p:cNvSpPr>
          <p:nvPr>
            <p:ph type="sldImg"/>
          </p:nvPr>
        </p:nvSpPr>
        <p:spPr>
          <a:ln/>
        </p:spPr>
      </p:sp>
      <p:sp>
        <p:nvSpPr>
          <p:cNvPr id="387074" name="Notes Placeholder 2"/>
          <p:cNvSpPr>
            <a:spLocks noGrp="1"/>
          </p:cNvSpPr>
          <p:nvPr>
            <p:ph type="body" idx="1"/>
          </p:nvPr>
        </p:nvSpPr>
        <p:spPr>
          <a:noFill/>
          <a:ln/>
        </p:spPr>
        <p:txBody>
          <a:bodyPr/>
          <a:lstStyle/>
          <a:p>
            <a:endParaRPr lang="en-US" smtClean="0"/>
          </a:p>
        </p:txBody>
      </p:sp>
      <p:sp>
        <p:nvSpPr>
          <p:cNvPr id="387075" name="Slide Number Placeholder 3"/>
          <p:cNvSpPr>
            <a:spLocks noGrp="1"/>
          </p:cNvSpPr>
          <p:nvPr>
            <p:ph type="sldNum" sz="quarter" idx="5"/>
          </p:nvPr>
        </p:nvSpPr>
        <p:spPr>
          <a:noFill/>
        </p:spPr>
        <p:txBody>
          <a:bodyPr/>
          <a:lstStyle/>
          <a:p>
            <a:pPr defTabSz="977204"/>
            <a:fld id="{CDA8768C-DCA4-4D67-B906-DD952DD0BFC2}" type="slidenum">
              <a:rPr lang="en-US" smtClean="0">
                <a:solidFill>
                  <a:srgbClr val="000000"/>
                </a:solidFill>
              </a:rPr>
              <a:pPr defTabSz="977204"/>
              <a:t>41</a:t>
            </a:fld>
            <a:endParaRPr lang="en-US" dirty="0" smtClean="0">
              <a:solidFill>
                <a:srgbClr val="000000"/>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B9DA76C0-9156-46B5-A58E-FB2CFA01191C}" type="slidenum">
              <a:rPr lang="en-US" smtClean="0">
                <a:latin typeface="Arial" pitchFamily="34" charset="0"/>
              </a:rPr>
              <a:pPr/>
              <a:t>42</a:t>
            </a:fld>
            <a:endParaRPr lang="en-US" smtClean="0">
              <a:latin typeface="Arial" pitchFamily="34" charset="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lIns="95067" tIns="47532" rIns="95067" bIns="47532"/>
          <a:lstStyle/>
          <a:p>
            <a:pPr eaLnBrk="1" hangingPunct="1"/>
            <a:endParaRPr lang="en-US"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34345137-834B-412C-BE07-84C795C8C79E}" type="slidenum">
              <a:rPr lang="en-US" smtClean="0">
                <a:latin typeface="Arial" pitchFamily="34" charset="0"/>
              </a:rPr>
              <a:pPr/>
              <a:t>43</a:t>
            </a:fld>
            <a:endParaRPr lang="en-US" smtClean="0">
              <a:latin typeface="Arial" pitchFamily="34" charset="0"/>
            </a:endParaRPr>
          </a:p>
        </p:txBody>
      </p:sp>
      <p:sp>
        <p:nvSpPr>
          <p:cNvPr id="157699" name="Rectangle 2"/>
          <p:cNvSpPr>
            <a:spLocks noGrp="1" noRot="1" noChangeAspect="1" noChangeArrowheads="1" noTextEdit="1"/>
          </p:cNvSpPr>
          <p:nvPr>
            <p:ph type="sldImg"/>
          </p:nvPr>
        </p:nvSpPr>
        <p:spPr>
          <a:xfrm>
            <a:off x="2971800" y="549275"/>
            <a:ext cx="3657600" cy="2743200"/>
          </a:xfrm>
          <a:ln/>
        </p:spPr>
      </p:sp>
      <p:sp>
        <p:nvSpPr>
          <p:cNvPr id="157700" name="Rectangle 3"/>
          <p:cNvSpPr>
            <a:spLocks noGrp="1" noChangeArrowheads="1"/>
          </p:cNvSpPr>
          <p:nvPr>
            <p:ph type="body" idx="1"/>
          </p:nvPr>
        </p:nvSpPr>
        <p:spPr>
          <a:xfrm>
            <a:off x="960120" y="3474971"/>
            <a:ext cx="7680960" cy="3292341"/>
          </a:xfrm>
          <a:noFill/>
          <a:ln/>
        </p:spPr>
        <p:txBody>
          <a:bodyPr lIns="96650" tIns="48326" rIns="96650" bIns="48326"/>
          <a:lstStyle/>
          <a:p>
            <a:pPr eaLnBrk="1" hangingPunct="1"/>
            <a:endParaRPr lang="en-US"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E66F8A-5193-42B4-8CEA-18EF10E3C145}" type="slidenum">
              <a:rPr lang="en-US">
                <a:solidFill>
                  <a:prstClr val="black"/>
                </a:solidFill>
              </a:rPr>
              <a:pPr/>
              <a:t>44</a:t>
            </a:fld>
            <a:endParaRPr lang="en-US">
              <a:solidFill>
                <a:prstClr val="black"/>
              </a:solidFill>
            </a:endParaRPr>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xfrm>
            <a:off x="2971800" y="549275"/>
            <a:ext cx="3657600" cy="2743200"/>
          </a:xfrm>
          <a:prstGeom prst="rect">
            <a:avLst/>
          </a:prstGeom>
          <a:noFill/>
          <a:ln>
            <a:solidFill>
              <a:srgbClr val="000000"/>
            </a:solidFill>
            <a:miter lim="800000"/>
            <a:headEnd/>
            <a:tailEnd/>
          </a:ln>
        </p:spPr>
      </p:sp>
      <p:sp>
        <p:nvSpPr>
          <p:cNvPr id="50179" name="Rectangle 3"/>
          <p:cNvSpPr>
            <a:spLocks noGrp="1" noChangeArrowheads="1"/>
          </p:cNvSpPr>
          <p:nvPr>
            <p:ph type="body" idx="1"/>
          </p:nvPr>
        </p:nvSpPr>
        <p:spPr bwMode="auto">
          <a:xfrm>
            <a:off x="960120" y="3474972"/>
            <a:ext cx="7680960" cy="3292341"/>
          </a:xfrm>
          <a:prstGeom prst="rect">
            <a:avLst/>
          </a:prstGeom>
          <a:noFill/>
          <a:ln>
            <a:miter lim="800000"/>
            <a:headEnd/>
            <a:tailEnd/>
          </a:ln>
        </p:spPr>
        <p:txBody>
          <a:bodyPr lIns="96631" tIns="48315" rIns="96631" bIns="48315"/>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D20CC335-8A12-4971-8CB1-043C108F6C2A}" type="slidenum">
              <a:rPr lang="en-US" smtClean="0">
                <a:latin typeface="Arial" pitchFamily="34" charset="0"/>
              </a:rPr>
              <a:pPr/>
              <a:t>46</a:t>
            </a:fld>
            <a:endParaRPr lang="en-US" smtClean="0">
              <a:latin typeface="Arial" pitchFamily="34"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lIns="95067" tIns="47532" rIns="95067" bIns="47532"/>
          <a:lstStyle/>
          <a:p>
            <a:pPr eaLnBrk="1" hangingPunct="1"/>
            <a:endParaRPr lang="en-US" smtClean="0">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176D73EF-E2B0-4404-87A8-EFB4375ED979}" type="slidenum">
              <a:rPr lang="en-US" smtClean="0">
                <a:latin typeface="Arial" pitchFamily="34" charset="0"/>
              </a:rPr>
              <a:pPr/>
              <a:t>47</a:t>
            </a:fld>
            <a:endParaRPr lang="en-US" smtClean="0">
              <a:latin typeface="Arial" pitchFamily="34"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lIns="96635" tIns="48316" rIns="96635" bIns="48316"/>
          <a:lstStyle/>
          <a:p>
            <a:pPr eaLnBrk="1" hangingPunct="1"/>
            <a:endParaRPr lang="en-US" smtClean="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5BB386-5647-487E-9BB7-1DDE6ACBCA62}" type="slidenum">
              <a:rPr lang="en-US">
                <a:solidFill>
                  <a:prstClr val="black"/>
                </a:solidFill>
              </a:rPr>
              <a:pPr/>
              <a:t>48</a:t>
            </a:fld>
            <a:endParaRPr lang="en-US">
              <a:solidFill>
                <a:prstClr val="black"/>
              </a:solidFill>
            </a:endParaRPr>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14780C-1080-4E3F-8E0A-D9A93F0B86E7}" type="slidenum">
              <a:rPr lang="en-US" smtClean="0">
                <a:solidFill>
                  <a:prstClr val="black"/>
                </a:solidFill>
              </a:rPr>
              <a:pPr/>
              <a:t>49</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FAE9BF35-C7CE-41EE-A766-067C5F70C958}" type="slidenum">
              <a:rPr lang="en-US" smtClean="0">
                <a:solidFill>
                  <a:prstClr val="black"/>
                </a:solidFill>
                <a:latin typeface="Arial" pitchFamily="34" charset="0"/>
              </a:rPr>
              <a:pPr/>
              <a:t>5</a:t>
            </a:fld>
            <a:endParaRPr lang="en-US" smtClean="0">
              <a:solidFill>
                <a:prstClr val="black"/>
              </a:solidFill>
              <a:latin typeface="Arial" pitchFamily="34" charset="0"/>
            </a:endParaRPr>
          </a:p>
        </p:txBody>
      </p:sp>
      <p:sp>
        <p:nvSpPr>
          <p:cNvPr id="124931" name="Rectangle 2"/>
          <p:cNvSpPr>
            <a:spLocks noGrp="1" noRot="1" noChangeAspect="1" noChangeArrowheads="1" noTextEdit="1"/>
          </p:cNvSpPr>
          <p:nvPr>
            <p:ph type="sldImg"/>
          </p:nvPr>
        </p:nvSpPr>
        <p:spPr>
          <a:xfrm>
            <a:off x="2973388" y="549275"/>
            <a:ext cx="3657600" cy="2743200"/>
          </a:xfrm>
          <a:ln/>
        </p:spPr>
      </p:sp>
      <p:sp>
        <p:nvSpPr>
          <p:cNvPr id="124932" name="Rectangle 3"/>
          <p:cNvSpPr>
            <a:spLocks noGrp="1" noChangeArrowheads="1"/>
          </p:cNvSpPr>
          <p:nvPr>
            <p:ph type="body" idx="1"/>
          </p:nvPr>
        </p:nvSpPr>
        <p:spPr>
          <a:xfrm>
            <a:off x="960120" y="3474972"/>
            <a:ext cx="7680960" cy="3292341"/>
          </a:xfrm>
          <a:noFill/>
          <a:ln/>
        </p:spPr>
        <p:txBody>
          <a:bodyPr lIns="94381" tIns="47191" rIns="94381" bIns="47191"/>
          <a:lstStyle/>
          <a:p>
            <a:pPr eaLnBrk="1" hangingPunct="1"/>
            <a:endParaRPr lang="en-US" dirty="0" smtClean="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B25D81-61F9-4BBA-9A2B-875AE7940368}" type="slidenum">
              <a:rPr lang="en-US"/>
              <a:pPr/>
              <a:t>50</a:t>
            </a:fld>
            <a:endParaRPr lang="en-US"/>
          </a:p>
        </p:txBody>
      </p:sp>
      <p:sp>
        <p:nvSpPr>
          <p:cNvPr id="528386" name="Rectangle 2"/>
          <p:cNvSpPr>
            <a:spLocks noGrp="1" noRot="1" noChangeAspect="1" noChangeArrowheads="1" noTextEdit="1"/>
          </p:cNvSpPr>
          <p:nvPr>
            <p:ph type="sldImg"/>
          </p:nvPr>
        </p:nvSpPr>
        <p:spPr>
          <a:ln/>
        </p:spPr>
      </p:sp>
      <p:sp>
        <p:nvSpPr>
          <p:cNvPr id="528387" name="Rectangle 3"/>
          <p:cNvSpPr>
            <a:spLocks noGrp="1" noChangeArrowheads="1"/>
          </p:cNvSpPr>
          <p:nvPr>
            <p:ph type="body" idx="1"/>
          </p:nvPr>
        </p:nvSpPr>
        <p:spPr/>
        <p:txBody>
          <a:bodyPr lIns="95062" tIns="47530" rIns="95062" bIns="47530"/>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4D65F0-E62D-400A-8B21-2C194ADE5513}"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CB779D-57ED-4D7A-9999-8168B7610B61}" type="slidenum">
              <a:rPr lang="en-US">
                <a:solidFill>
                  <a:prstClr val="black"/>
                </a:solidFill>
              </a:rPr>
              <a:pPr/>
              <a:t>7</a:t>
            </a:fld>
            <a:endParaRPr lang="en-US">
              <a:solidFill>
                <a:prstClr val="black"/>
              </a:solidFill>
            </a:endParaRPr>
          </a:p>
        </p:txBody>
      </p:sp>
      <p:sp>
        <p:nvSpPr>
          <p:cNvPr id="231426" name="Rectangle 2"/>
          <p:cNvSpPr>
            <a:spLocks noGrp="1" noRot="1" noChangeAspect="1" noChangeArrowheads="1" noTextEdit="1"/>
          </p:cNvSpPr>
          <p:nvPr>
            <p:ph type="sldImg"/>
          </p:nvPr>
        </p:nvSpPr>
        <p:spPr>
          <a:xfrm>
            <a:off x="2971800" y="546100"/>
            <a:ext cx="3659188" cy="2744788"/>
          </a:xfrm>
          <a:ln/>
        </p:spPr>
      </p:sp>
      <p:sp>
        <p:nvSpPr>
          <p:cNvPr id="231427" name="Rectangle 3"/>
          <p:cNvSpPr>
            <a:spLocks noGrp="1" noChangeArrowheads="1"/>
          </p:cNvSpPr>
          <p:nvPr>
            <p:ph type="body" idx="1"/>
          </p:nvPr>
        </p:nvSpPr>
        <p:spPr>
          <a:xfrm>
            <a:off x="960120" y="3474970"/>
            <a:ext cx="7680960" cy="3293592"/>
          </a:xfrm>
        </p:spPr>
        <p:txBody>
          <a:bodyPr lIns="93620" tIns="46810" rIns="93620" bIns="46810"/>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69" name="Rectangle 7"/>
          <p:cNvSpPr>
            <a:spLocks noGrp="1" noChangeArrowheads="1"/>
          </p:cNvSpPr>
          <p:nvPr>
            <p:ph type="sldNum" sz="quarter" idx="5"/>
          </p:nvPr>
        </p:nvSpPr>
        <p:spPr>
          <a:noFill/>
        </p:spPr>
        <p:txBody>
          <a:bodyPr/>
          <a:lstStyle/>
          <a:p>
            <a:pPr defTabSz="1033003"/>
            <a:fld id="{CB3DB3DB-2245-4E17-A0A9-8D54E4719EB8}" type="slidenum">
              <a:rPr lang="en-US" smtClean="0">
                <a:solidFill>
                  <a:srgbClr val="000000"/>
                </a:solidFill>
              </a:rPr>
              <a:pPr defTabSz="1033003"/>
              <a:t>8</a:t>
            </a:fld>
            <a:endParaRPr lang="en-US" dirty="0" smtClean="0">
              <a:solidFill>
                <a:srgbClr val="000000"/>
              </a:solidFill>
            </a:endParaRPr>
          </a:p>
        </p:txBody>
      </p:sp>
      <p:sp>
        <p:nvSpPr>
          <p:cNvPr id="391170" name="Rectangle 2"/>
          <p:cNvSpPr>
            <a:spLocks noGrp="1" noRot="1" noChangeAspect="1" noChangeArrowheads="1" noTextEdit="1"/>
          </p:cNvSpPr>
          <p:nvPr>
            <p:ph type="sldImg"/>
          </p:nvPr>
        </p:nvSpPr>
        <p:spPr>
          <a:xfrm>
            <a:off x="2971800" y="549275"/>
            <a:ext cx="3657600" cy="2743200"/>
          </a:xfrm>
          <a:ln/>
        </p:spPr>
      </p:sp>
      <p:sp>
        <p:nvSpPr>
          <p:cNvPr id="391171" name="Rectangle 3"/>
          <p:cNvSpPr>
            <a:spLocks noGrp="1" noChangeArrowheads="1"/>
          </p:cNvSpPr>
          <p:nvPr>
            <p:ph type="body" idx="1"/>
          </p:nvPr>
        </p:nvSpPr>
        <p:spPr>
          <a:xfrm>
            <a:off x="1281467" y="3475705"/>
            <a:ext cx="7038277" cy="3292167"/>
          </a:xfrm>
          <a:noFill/>
          <a:ln/>
        </p:spPr>
        <p:txBody>
          <a:bodyPr lIns="103335" tIns="51668" rIns="103335" bIns="51668"/>
          <a:lstStyle/>
          <a:p>
            <a:pPr eaLnBrk="1" hangingPunct="1"/>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7" name="Slide Image Placeholder 1"/>
          <p:cNvSpPr>
            <a:spLocks noGrp="1" noRot="1" noChangeAspect="1"/>
          </p:cNvSpPr>
          <p:nvPr>
            <p:ph type="sldImg"/>
          </p:nvPr>
        </p:nvSpPr>
        <p:spPr>
          <a:ln/>
        </p:spPr>
      </p:sp>
      <p:sp>
        <p:nvSpPr>
          <p:cNvPr id="393218" name="Notes Placeholder 2"/>
          <p:cNvSpPr>
            <a:spLocks noGrp="1"/>
          </p:cNvSpPr>
          <p:nvPr>
            <p:ph type="body" idx="1"/>
          </p:nvPr>
        </p:nvSpPr>
        <p:spPr>
          <a:noFill/>
          <a:ln/>
        </p:spPr>
        <p:txBody>
          <a:bodyPr/>
          <a:lstStyle/>
          <a:p>
            <a:endParaRPr lang="en-US" smtClean="0"/>
          </a:p>
        </p:txBody>
      </p:sp>
      <p:sp>
        <p:nvSpPr>
          <p:cNvPr id="393219" name="Slide Number Placeholder 3"/>
          <p:cNvSpPr>
            <a:spLocks noGrp="1"/>
          </p:cNvSpPr>
          <p:nvPr>
            <p:ph type="sldNum" sz="quarter" idx="5"/>
          </p:nvPr>
        </p:nvSpPr>
        <p:spPr>
          <a:noFill/>
        </p:spPr>
        <p:txBody>
          <a:bodyPr/>
          <a:lstStyle/>
          <a:p>
            <a:pPr defTabSz="977204"/>
            <a:fld id="{39FD197A-DE47-4369-890C-3E58CE9BBD52}" type="slidenum">
              <a:rPr lang="en-US" smtClean="0">
                <a:solidFill>
                  <a:srgbClr val="000000"/>
                </a:solidFill>
              </a:rPr>
              <a:pPr defTabSz="977204"/>
              <a:t>9</a:t>
            </a:fld>
            <a:endParaRPr lang="en-US" dirty="0"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fld id="{13D41E24-4F27-4B8E-8055-830C5B18EBFF}" type="slidenum">
              <a:rPr lang="en-US"/>
              <a:pPr/>
              <a:t>‹#›</a:t>
            </a:fld>
            <a:endParaRPr lang="en-US"/>
          </a:p>
        </p:txBody>
      </p:sp>
      <p:sp>
        <p:nvSpPr>
          <p:cNvPr id="6" name="Slide Number Placeholder 5"/>
          <p:cNvSpPr>
            <a:spLocks noGrp="1"/>
          </p:cNvSpPr>
          <p:nvPr>
            <p:ph type="sldNum" sz="quarter" idx="12"/>
          </p:nvPr>
        </p:nvSpPr>
        <p:spPr/>
        <p:txBody>
          <a:bodyPr/>
          <a:lstStyle>
            <a:lvl1pPr>
              <a:defRPr/>
            </a:lvl1pPr>
          </a:lstStyle>
          <a:p>
            <a:fld id="{0817C10C-4870-41AD-BB9C-BCE5ADA85BE2}" type="slidenum">
              <a:rPr lang="en-US"/>
              <a:pPr/>
              <a:t>‹#›</a:t>
            </a:fld>
            <a:endParaRPr lang="en-U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fld id="{50CFA75D-9689-4B33-B331-FA037FFFFA2A}" type="slidenum">
              <a:rPr lang="en-US"/>
              <a:pPr/>
              <a:t>‹#›</a:t>
            </a:fld>
            <a:endParaRPr lang="en-US"/>
          </a:p>
        </p:txBody>
      </p:sp>
      <p:sp>
        <p:nvSpPr>
          <p:cNvPr id="6" name="Slide Number Placeholder 5"/>
          <p:cNvSpPr>
            <a:spLocks noGrp="1"/>
          </p:cNvSpPr>
          <p:nvPr>
            <p:ph type="sldNum" sz="quarter" idx="12"/>
          </p:nvPr>
        </p:nvSpPr>
        <p:spPr/>
        <p:txBody>
          <a:bodyPr/>
          <a:lstStyle>
            <a:lvl1pPr>
              <a:defRPr/>
            </a:lvl1pPr>
          </a:lstStyle>
          <a:p>
            <a:fld id="{89A8CBE1-B373-4571-88E4-A7C06CCF7EAE}" type="slidenum">
              <a:rPr lang="en-US"/>
              <a:pPr/>
              <a:t>‹#›</a:t>
            </a:fld>
            <a:endParaRPr lang="en-US"/>
          </a:p>
        </p:txBody>
      </p:sp>
    </p:spTree>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fld id="{26DC06DF-03D3-426B-B76C-A76FAF1C9B1F}" type="slidenum">
              <a:rPr lang="en-US">
                <a:solidFill>
                  <a:srgbClr val="000000"/>
                </a:solidFill>
              </a:rPr>
              <a:pPr>
                <a:defRPr/>
              </a:pPr>
              <a:t>‹#›</a:t>
            </a:fld>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9E78A585-697C-4C90-A6E5-8A55F56DA2AD}"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7519A92E-C640-496F-A322-E2E813328480}"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52DF11-7848-4544-9908-646C298740A0}"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fld id="{D595AADA-E177-49C0-83AF-A8ABF738AE37}" type="slidenum">
              <a:rPr lang="en-US"/>
              <a:pPr>
                <a:defRPr/>
              </a:pPr>
              <a:t>‹#›</a:t>
            </a:fld>
            <a:endParaRPr lang="en-US"/>
          </a:p>
        </p:txBody>
      </p:sp>
      <p:sp>
        <p:nvSpPr>
          <p:cNvPr id="6" name="Rectangle 6"/>
          <p:cNvSpPr>
            <a:spLocks noGrp="1" noChangeArrowheads="1"/>
          </p:cNvSpPr>
          <p:nvPr>
            <p:ph type="sldNum" sz="quarter" idx="12"/>
          </p:nvPr>
        </p:nvSpPr>
        <p:spPr/>
        <p:txBody>
          <a:bodyPr/>
          <a:lstStyle>
            <a:lvl1pPr>
              <a:defRPr/>
            </a:lvl1pPr>
          </a:lstStyle>
          <a:p>
            <a:pPr>
              <a:defRPr/>
            </a:pPr>
            <a:fld id="{BDAD52A0-C36E-4CAE-8BDE-586E9B77D82E}" type="slidenum">
              <a:rPr lang="en-US"/>
              <a:pPr>
                <a:defRPr/>
              </a:pPr>
              <a:t>‹#›</a:t>
            </a:fld>
            <a:endParaRPr lang="en-US"/>
          </a:p>
        </p:txBody>
      </p:sp>
    </p:spTree>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fld id="{30BB2119-0CC5-4011-9C0D-4116E096E422}" type="slidenum">
              <a:rPr lang="en-US"/>
              <a:pPr>
                <a:defRPr/>
              </a:pPr>
              <a:t>‹#›</a:t>
            </a:fld>
            <a:endParaRPr lang="en-US"/>
          </a:p>
        </p:txBody>
      </p:sp>
      <p:sp>
        <p:nvSpPr>
          <p:cNvPr id="6" name="Rectangle 6"/>
          <p:cNvSpPr>
            <a:spLocks noGrp="1" noChangeArrowheads="1"/>
          </p:cNvSpPr>
          <p:nvPr>
            <p:ph type="sldNum" sz="quarter" idx="12"/>
          </p:nvPr>
        </p:nvSpPr>
        <p:spPr/>
        <p:txBody>
          <a:bodyPr/>
          <a:lstStyle>
            <a:lvl1pPr>
              <a:defRPr/>
            </a:lvl1pPr>
          </a:lstStyle>
          <a:p>
            <a:pPr>
              <a:defRPr/>
            </a:pPr>
            <a:fld id="{996325A2-64DB-4B53-8BCB-7BECC5880176}" type="slidenum">
              <a:rPr lang="en-US"/>
              <a:pPr>
                <a:defRPr/>
              </a:pPr>
              <a:t>‹#›</a:t>
            </a:fld>
            <a:endParaRPr lang="en-US"/>
          </a:p>
        </p:txBody>
      </p:sp>
    </p:spTree>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fld id="{8FA78371-9029-4895-9A2A-2177979B46C0}" type="slidenum">
              <a:rPr lang="en-US"/>
              <a:pPr>
                <a:defRPr/>
              </a:pPr>
              <a:t>‹#›</a:t>
            </a:fld>
            <a:endParaRPr lang="en-US"/>
          </a:p>
        </p:txBody>
      </p:sp>
      <p:sp>
        <p:nvSpPr>
          <p:cNvPr id="6" name="Rectangle 6"/>
          <p:cNvSpPr>
            <a:spLocks noGrp="1" noChangeArrowheads="1"/>
          </p:cNvSpPr>
          <p:nvPr>
            <p:ph type="sldNum" sz="quarter" idx="12"/>
          </p:nvPr>
        </p:nvSpPr>
        <p:spPr/>
        <p:txBody>
          <a:bodyPr/>
          <a:lstStyle>
            <a:lvl1pPr>
              <a:defRPr/>
            </a:lvl1pPr>
          </a:lstStyle>
          <a:p>
            <a:pPr>
              <a:defRPr/>
            </a:pPr>
            <a:fld id="{5768A72C-802B-4E2D-AA73-243EB6758322}" type="slidenum">
              <a:rPr lang="en-US"/>
              <a:pPr>
                <a:defRPr/>
              </a:pPr>
              <a:t>‹#›</a:t>
            </a:fld>
            <a:endParaRPr lang="en-US"/>
          </a:p>
        </p:txBody>
      </p:sp>
    </p:spTree>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fld id="{9D94010A-7A15-438F-82EC-56453E1DC6F6}" type="slidenum">
              <a:rPr lang="en-US"/>
              <a:pPr>
                <a:defRPr/>
              </a:pPr>
              <a:t>‹#›</a:t>
            </a:fld>
            <a:endParaRPr lang="en-US"/>
          </a:p>
        </p:txBody>
      </p:sp>
      <p:sp>
        <p:nvSpPr>
          <p:cNvPr id="7" name="Rectangle 6"/>
          <p:cNvSpPr>
            <a:spLocks noGrp="1" noChangeArrowheads="1"/>
          </p:cNvSpPr>
          <p:nvPr>
            <p:ph type="sldNum" sz="quarter" idx="12"/>
          </p:nvPr>
        </p:nvSpPr>
        <p:spPr/>
        <p:txBody>
          <a:bodyPr/>
          <a:lstStyle>
            <a:lvl1pPr>
              <a:defRPr/>
            </a:lvl1pPr>
          </a:lstStyle>
          <a:p>
            <a:pPr>
              <a:defRPr/>
            </a:pPr>
            <a:fld id="{1FFF309E-4F60-4D9A-9F64-E2F19FC96FE1}" type="slidenum">
              <a:rPr lang="en-US"/>
              <a:pPr>
                <a:defRPr/>
              </a:pPr>
              <a:t>‹#›</a:t>
            </a:fld>
            <a:endParaRPr lang="en-US"/>
          </a:p>
        </p:txBody>
      </p:sp>
    </p:spTree>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fld id="{04B1E655-A032-4438-AD3A-546A14CFDC18}" type="slidenum">
              <a:rPr lang="en-US"/>
              <a:pPr>
                <a:defRPr/>
              </a:pPr>
              <a:t>‹#›</a:t>
            </a:fld>
            <a:endParaRPr lang="en-US"/>
          </a:p>
        </p:txBody>
      </p:sp>
      <p:sp>
        <p:nvSpPr>
          <p:cNvPr id="9" name="Rectangle 6"/>
          <p:cNvSpPr>
            <a:spLocks noGrp="1" noChangeArrowheads="1"/>
          </p:cNvSpPr>
          <p:nvPr>
            <p:ph type="sldNum" sz="quarter" idx="12"/>
          </p:nvPr>
        </p:nvSpPr>
        <p:spPr/>
        <p:txBody>
          <a:bodyPr/>
          <a:lstStyle>
            <a:lvl1pPr>
              <a:defRPr/>
            </a:lvl1pPr>
          </a:lstStyle>
          <a:p>
            <a:pPr>
              <a:defRPr/>
            </a:pPr>
            <a:fld id="{A8753A9A-016D-48BB-9C5F-D9FBDA334EEF}" type="slidenum">
              <a:rPr lang="en-US"/>
              <a:pPr>
                <a:defRPr/>
              </a:pPr>
              <a:t>‹#›</a:t>
            </a:fld>
            <a:endParaRPr lang="en-US"/>
          </a:p>
        </p:txBody>
      </p:sp>
    </p:spTree>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fld id="{9AC1CA1F-E33C-4260-BC54-27EE920F1CA0}" type="slidenum">
              <a:rPr lang="en-US"/>
              <a:pPr>
                <a:defRPr/>
              </a:pPr>
              <a:t>‹#›</a:t>
            </a:fld>
            <a:endParaRPr lang="en-US"/>
          </a:p>
        </p:txBody>
      </p:sp>
      <p:sp>
        <p:nvSpPr>
          <p:cNvPr id="5" name="Rectangle 6"/>
          <p:cNvSpPr>
            <a:spLocks noGrp="1" noChangeArrowheads="1"/>
          </p:cNvSpPr>
          <p:nvPr>
            <p:ph type="sldNum" sz="quarter" idx="12"/>
          </p:nvPr>
        </p:nvSpPr>
        <p:spPr/>
        <p:txBody>
          <a:bodyPr/>
          <a:lstStyle>
            <a:lvl1pPr>
              <a:defRPr/>
            </a:lvl1pPr>
          </a:lstStyle>
          <a:p>
            <a:pPr>
              <a:defRPr/>
            </a:pPr>
            <a:fld id="{C0DD191C-9737-4E62-8CF4-B2A01A10B6C9}" type="slidenum">
              <a:rPr lang="en-US"/>
              <a:pPr>
                <a:defRPr/>
              </a:pPr>
              <a:t>‹#›</a:t>
            </a:fld>
            <a:endParaRPr lang="en-US"/>
          </a:p>
        </p:txBody>
      </p:sp>
    </p:spTree>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fld id="{23068C34-7C4A-45D7-B00F-E308C44D4F4D}" type="slidenum">
              <a:rPr lang="en-US"/>
              <a:pPr>
                <a:defRPr/>
              </a:pPr>
              <a:t>‹#›</a:t>
            </a:fld>
            <a:endParaRPr lang="en-US"/>
          </a:p>
        </p:txBody>
      </p:sp>
      <p:sp>
        <p:nvSpPr>
          <p:cNvPr id="4" name="Rectangle 6"/>
          <p:cNvSpPr>
            <a:spLocks noGrp="1" noChangeArrowheads="1"/>
          </p:cNvSpPr>
          <p:nvPr>
            <p:ph type="sldNum" sz="quarter" idx="12"/>
          </p:nvPr>
        </p:nvSpPr>
        <p:spPr/>
        <p:txBody>
          <a:bodyPr/>
          <a:lstStyle>
            <a:lvl1pPr>
              <a:defRPr/>
            </a:lvl1pPr>
          </a:lstStyle>
          <a:p>
            <a:pPr>
              <a:defRPr/>
            </a:pPr>
            <a:fld id="{93933169-97EE-47DA-A4FC-F5B5C1C4E7E3}" type="slidenum">
              <a:rPr lang="en-US"/>
              <a:pPr>
                <a:defRPr/>
              </a:pPr>
              <a:t>‹#›</a:t>
            </a:fld>
            <a:endParaRPr lang="en-US"/>
          </a:p>
        </p:txBody>
      </p:sp>
    </p:spTree>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fld id="{C096002B-BFD1-4C05-99C0-56D00E771CA1}" type="slidenum">
              <a:rPr lang="en-US"/>
              <a:pPr>
                <a:defRPr/>
              </a:pPr>
              <a:t>‹#›</a:t>
            </a:fld>
            <a:endParaRPr lang="en-US"/>
          </a:p>
        </p:txBody>
      </p:sp>
      <p:sp>
        <p:nvSpPr>
          <p:cNvPr id="7" name="Rectangle 6"/>
          <p:cNvSpPr>
            <a:spLocks noGrp="1" noChangeArrowheads="1"/>
          </p:cNvSpPr>
          <p:nvPr>
            <p:ph type="sldNum" sz="quarter" idx="12"/>
          </p:nvPr>
        </p:nvSpPr>
        <p:spPr/>
        <p:txBody>
          <a:bodyPr/>
          <a:lstStyle>
            <a:lvl1pPr>
              <a:defRPr/>
            </a:lvl1pPr>
          </a:lstStyle>
          <a:p>
            <a:pPr>
              <a:defRPr/>
            </a:pPr>
            <a:fld id="{D6059D96-6552-4E96-BB74-5668CBEFCDD8}" type="slidenum">
              <a:rPr lang="en-US"/>
              <a:pPr>
                <a:defRPr/>
              </a:pPr>
              <a:t>‹#›</a:t>
            </a:fld>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fld id="{3809FFC7-CB36-417C-A633-B4D5F1329934}" type="slidenum">
              <a:rPr lang="en-US"/>
              <a:pPr/>
              <a:t>‹#›</a:t>
            </a:fld>
            <a:endParaRPr lang="en-US"/>
          </a:p>
        </p:txBody>
      </p:sp>
      <p:sp>
        <p:nvSpPr>
          <p:cNvPr id="6" name="Slide Number Placeholder 5"/>
          <p:cNvSpPr>
            <a:spLocks noGrp="1"/>
          </p:cNvSpPr>
          <p:nvPr>
            <p:ph type="sldNum" sz="quarter" idx="12"/>
          </p:nvPr>
        </p:nvSpPr>
        <p:spPr/>
        <p:txBody>
          <a:bodyPr/>
          <a:lstStyle>
            <a:lvl1pPr>
              <a:defRPr/>
            </a:lvl1pPr>
          </a:lstStyle>
          <a:p>
            <a:fld id="{88EEA49F-A40D-4B4D-AA92-BFFB79F472EC}" type="slidenum">
              <a:rPr lang="en-US"/>
              <a:pPr/>
              <a:t>‹#›</a:t>
            </a:fld>
            <a:endParaRPr lang="en-US"/>
          </a:p>
        </p:txBody>
      </p:sp>
    </p:spTree>
  </p:cSld>
  <p:clrMapOvr>
    <a:masterClrMapping/>
  </p:clrMapOvr>
  <p:transition spd="med"/>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fld id="{ABD021AD-8CCD-4AFA-9887-74DE5A0C24AB}" type="slidenum">
              <a:rPr lang="en-US"/>
              <a:pPr>
                <a:defRPr/>
              </a:pPr>
              <a:t>‹#›</a:t>
            </a:fld>
            <a:endParaRPr lang="en-US"/>
          </a:p>
        </p:txBody>
      </p:sp>
      <p:sp>
        <p:nvSpPr>
          <p:cNvPr id="7" name="Rectangle 6"/>
          <p:cNvSpPr>
            <a:spLocks noGrp="1" noChangeArrowheads="1"/>
          </p:cNvSpPr>
          <p:nvPr>
            <p:ph type="sldNum" sz="quarter" idx="12"/>
          </p:nvPr>
        </p:nvSpPr>
        <p:spPr/>
        <p:txBody>
          <a:bodyPr/>
          <a:lstStyle>
            <a:lvl1pPr>
              <a:defRPr/>
            </a:lvl1pPr>
          </a:lstStyle>
          <a:p>
            <a:pPr>
              <a:defRPr/>
            </a:pPr>
            <a:fld id="{C37A92BB-1E72-4C0B-9D5B-01708B0F31DD}" type="slidenum">
              <a:rPr lang="en-US"/>
              <a:pPr>
                <a:defRPr/>
              </a:pPr>
              <a:t>‹#›</a:t>
            </a:fld>
            <a:endParaRPr lang="en-US"/>
          </a:p>
        </p:txBody>
      </p:sp>
    </p:spTree>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fld id="{FB7AFA9D-4E48-4692-BC7F-4CE205536154}" type="slidenum">
              <a:rPr lang="en-US"/>
              <a:pPr>
                <a:defRPr/>
              </a:pPr>
              <a:t>‹#›</a:t>
            </a:fld>
            <a:endParaRPr lang="en-US"/>
          </a:p>
        </p:txBody>
      </p:sp>
      <p:sp>
        <p:nvSpPr>
          <p:cNvPr id="6" name="Rectangle 6"/>
          <p:cNvSpPr>
            <a:spLocks noGrp="1" noChangeArrowheads="1"/>
          </p:cNvSpPr>
          <p:nvPr>
            <p:ph type="sldNum" sz="quarter" idx="12"/>
          </p:nvPr>
        </p:nvSpPr>
        <p:spPr/>
        <p:txBody>
          <a:bodyPr/>
          <a:lstStyle>
            <a:lvl1pPr>
              <a:defRPr/>
            </a:lvl1pPr>
          </a:lstStyle>
          <a:p>
            <a:pPr>
              <a:defRPr/>
            </a:pPr>
            <a:fld id="{3DAC1F73-5686-4ABD-889D-C3EC0079A29B}" type="slidenum">
              <a:rPr lang="en-US"/>
              <a:pPr>
                <a:defRPr/>
              </a:pPr>
              <a:t>‹#›</a:t>
            </a:fld>
            <a:endParaRPr lang="en-US"/>
          </a:p>
        </p:txBody>
      </p:sp>
    </p:spTree>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fld id="{363C4825-9404-4C7C-AEFF-DF5B69221308}" type="slidenum">
              <a:rPr lang="en-US"/>
              <a:pPr>
                <a:defRPr/>
              </a:pPr>
              <a:t>‹#›</a:t>
            </a:fld>
            <a:endParaRPr lang="en-US"/>
          </a:p>
        </p:txBody>
      </p:sp>
      <p:sp>
        <p:nvSpPr>
          <p:cNvPr id="6" name="Rectangle 6"/>
          <p:cNvSpPr>
            <a:spLocks noGrp="1" noChangeArrowheads="1"/>
          </p:cNvSpPr>
          <p:nvPr>
            <p:ph type="sldNum" sz="quarter" idx="12"/>
          </p:nvPr>
        </p:nvSpPr>
        <p:spPr/>
        <p:txBody>
          <a:bodyPr/>
          <a:lstStyle>
            <a:lvl1pPr>
              <a:defRPr/>
            </a:lvl1pPr>
          </a:lstStyle>
          <a:p>
            <a:pPr>
              <a:defRPr/>
            </a:pPr>
            <a:fld id="{D8B02BC5-BE87-43E7-97DB-F917D4B58584}" type="slidenum">
              <a:rPr lang="en-US"/>
              <a:pPr>
                <a:defRPr/>
              </a:pPr>
              <a:t>‹#›</a:t>
            </a:fld>
            <a:endParaRPr lang="en-US"/>
          </a:p>
        </p:txBody>
      </p:sp>
    </p:spTree>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fld id="{4AF5B7C1-4E93-437B-81D8-DC2581715DF1}" type="slidenum">
              <a:rPr lang="en-US"/>
              <a:pPr>
                <a:defRPr/>
              </a:pPr>
              <a:t>‹#›</a:t>
            </a:fld>
            <a:endParaRPr lang="en-US"/>
          </a:p>
        </p:txBody>
      </p:sp>
      <p:sp>
        <p:nvSpPr>
          <p:cNvPr id="7" name="Rectangle 6"/>
          <p:cNvSpPr>
            <a:spLocks noGrp="1" noChangeArrowheads="1"/>
          </p:cNvSpPr>
          <p:nvPr>
            <p:ph type="sldNum" sz="quarter" idx="12"/>
          </p:nvPr>
        </p:nvSpPr>
        <p:spPr/>
        <p:txBody>
          <a:bodyPr/>
          <a:lstStyle>
            <a:lvl1pPr>
              <a:defRPr/>
            </a:lvl1pPr>
          </a:lstStyle>
          <a:p>
            <a:pPr>
              <a:defRPr/>
            </a:pPr>
            <a:fld id="{E9F876CC-C7C9-4CDE-8EC6-BF77A4DABDDC}" type="slidenum">
              <a:rPr lang="en-US"/>
              <a:pPr>
                <a:defRPr/>
              </a:pPr>
              <a:t>‹#›</a:t>
            </a:fld>
            <a:endParaRPr lang="en-US"/>
          </a:p>
        </p:txBody>
      </p:sp>
    </p:spTree>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fld id="{EAAE13AF-403F-4331-84C1-95058049C310}" type="slidenum">
              <a:rPr lang="en-US"/>
              <a:pPr>
                <a:defRPr/>
              </a:pPr>
              <a:t>‹#›</a:t>
            </a:fld>
            <a:endParaRPr lang="en-US"/>
          </a:p>
        </p:txBody>
      </p:sp>
      <p:sp>
        <p:nvSpPr>
          <p:cNvPr id="5" name="Rectangle 6"/>
          <p:cNvSpPr>
            <a:spLocks noGrp="1" noChangeArrowheads="1"/>
          </p:cNvSpPr>
          <p:nvPr>
            <p:ph type="sldNum" sz="quarter" idx="12"/>
          </p:nvPr>
        </p:nvSpPr>
        <p:spPr/>
        <p:txBody>
          <a:bodyPr/>
          <a:lstStyle>
            <a:lvl1pPr>
              <a:defRPr/>
            </a:lvl1pPr>
          </a:lstStyle>
          <a:p>
            <a:pPr>
              <a:defRPr/>
            </a:pPr>
            <a:fld id="{C3F18740-C36D-467B-A5E6-B21B03537E30}" type="slidenum">
              <a:rPr lang="en-US"/>
              <a:pPr>
                <a:defRPr/>
              </a:pPr>
              <a:t>‹#›</a:t>
            </a:fld>
            <a:endParaRPr lang="en-US"/>
          </a:p>
        </p:txBody>
      </p:sp>
    </p:spTree>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fld id="{A96130EF-212A-427A-9398-15198B552E30}"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FA518B9B-11E1-4987-83D3-3C82F5701419}" type="slidenum">
              <a:rPr lang="en-US"/>
              <a:pPr>
                <a:defRPr/>
              </a:pPr>
              <a:t>‹#›</a:t>
            </a:fld>
            <a:endParaRPr lang="en-US"/>
          </a:p>
        </p:txBody>
      </p:sp>
    </p:spTree>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fld id="{3B0C97E2-264C-432C-B641-E9F5C3D7DFA2}"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21857F6C-BC9B-4E5A-B329-08A89A17E7C8}" type="slidenum">
              <a:rPr lang="en-US"/>
              <a:pPr>
                <a:defRPr/>
              </a:pPr>
              <a:t>‹#›</a:t>
            </a:fld>
            <a:endParaRPr lang="en-US"/>
          </a:p>
        </p:txBody>
      </p:sp>
    </p:spTree>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fld id="{B4792184-AAB8-47D6-B373-CE6FEB03125C}"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206BADB4-101E-4422-8E82-329A180B5FF9}" type="slidenum">
              <a:rPr lang="en-US"/>
              <a:pPr>
                <a:defRPr/>
              </a:pPr>
              <a:t>‹#›</a:t>
            </a:fld>
            <a:endParaRPr lang="en-US"/>
          </a:p>
        </p:txBody>
      </p:sp>
    </p:spTree>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pitchFamily="34" charset="0"/>
              </a:defRPr>
            </a:lvl1pPr>
          </a:lstStyle>
          <a:p>
            <a:pPr>
              <a:defRPr/>
            </a:pPr>
            <a:fld id="{C19A816C-9FFD-48A7-AE34-EEF0B23835CD}" type="slidenum">
              <a:rPr lang="en-US"/>
              <a:pPr>
                <a:defRPr/>
              </a:pPr>
              <a:t>‹#›</a:t>
            </a:fld>
            <a:endParaRPr lang="en-US"/>
          </a:p>
        </p:txBody>
      </p:sp>
      <p:sp>
        <p:nvSpPr>
          <p:cNvPr id="7" name="Slide Number Placeholder 6"/>
          <p:cNvSpPr>
            <a:spLocks noGrp="1"/>
          </p:cNvSpPr>
          <p:nvPr>
            <p:ph type="sldNum" sz="quarter" idx="12"/>
          </p:nvPr>
        </p:nvSpPr>
        <p:spPr/>
        <p:txBody>
          <a:bodyPr/>
          <a:lstStyle>
            <a:lvl1pPr>
              <a:defRPr>
                <a:latin typeface="Arial" pitchFamily="34" charset="0"/>
              </a:defRPr>
            </a:lvl1pPr>
          </a:lstStyle>
          <a:p>
            <a:pPr>
              <a:defRPr/>
            </a:pPr>
            <a:fld id="{3ED54F61-71F8-4E0F-A2A0-06BB60AE699C}" type="slidenum">
              <a:rPr lang="en-US"/>
              <a:pPr>
                <a:defRPr/>
              </a:pPr>
              <a:t>‹#›</a:t>
            </a:fld>
            <a:endParaRPr lang="en-US"/>
          </a:p>
        </p:txBody>
      </p:sp>
    </p:spTree>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8" name="Footer Placeholder 7"/>
          <p:cNvSpPr>
            <a:spLocks noGrp="1"/>
          </p:cNvSpPr>
          <p:nvPr>
            <p:ph type="ftr" sz="quarter" idx="11"/>
          </p:nvPr>
        </p:nvSpPr>
        <p:spPr/>
        <p:txBody>
          <a:bodyPr/>
          <a:lstStyle>
            <a:lvl1pPr>
              <a:defRPr>
                <a:latin typeface="Arial" pitchFamily="34" charset="0"/>
              </a:defRPr>
            </a:lvl1pPr>
          </a:lstStyle>
          <a:p>
            <a:pPr>
              <a:defRPr/>
            </a:pPr>
            <a:fld id="{077C2D67-B3E9-4B1B-9129-A870BEF09DE0}" type="slidenum">
              <a:rPr lang="en-US"/>
              <a:pPr>
                <a:defRPr/>
              </a:pPr>
              <a:t>‹#›</a:t>
            </a:fld>
            <a:endParaRPr lang="en-US"/>
          </a:p>
        </p:txBody>
      </p:sp>
      <p:sp>
        <p:nvSpPr>
          <p:cNvPr id="9" name="Slide Number Placeholder 8"/>
          <p:cNvSpPr>
            <a:spLocks noGrp="1"/>
          </p:cNvSpPr>
          <p:nvPr>
            <p:ph type="sldNum" sz="quarter" idx="12"/>
          </p:nvPr>
        </p:nvSpPr>
        <p:spPr/>
        <p:txBody>
          <a:bodyPr/>
          <a:lstStyle>
            <a:lvl1pPr>
              <a:defRPr>
                <a:latin typeface="Arial" pitchFamily="34" charset="0"/>
              </a:defRPr>
            </a:lvl1pPr>
          </a:lstStyle>
          <a:p>
            <a:pPr>
              <a:defRPr/>
            </a:pPr>
            <a:fld id="{7A21CE5F-0950-467D-BC9D-A51760CD19BE}" type="slidenum">
              <a:rPr lang="en-US"/>
              <a:pPr>
                <a:defRPr/>
              </a:pPr>
              <a:t>‹#›</a:t>
            </a:fld>
            <a:endParaRPr lang="en-US"/>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fld id="{A259A9A8-E7F1-4CC9-A90B-45025BBC7EBC}"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vl1pPr>
          </a:lstStyle>
          <a:p>
            <a:pPr>
              <a:defRPr/>
            </a:pPr>
            <a:fld id="{CC524624-3596-43FB-8938-55D2C960E96F}" type="slidenum">
              <a:rPr lang="en-US"/>
              <a:pPr>
                <a:defRPr/>
              </a:pPr>
              <a:t>‹#›</a:t>
            </a:fld>
            <a:endParaRPr lang="en-US"/>
          </a:p>
        </p:txBody>
      </p:sp>
    </p:spTree>
  </p:cSld>
  <p:clrMapOvr>
    <a:masterClrMapping/>
  </p:clrMapOvr>
  <p:transition spd="med"/>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4" name="Footer Placeholder 3"/>
          <p:cNvSpPr>
            <a:spLocks noGrp="1"/>
          </p:cNvSpPr>
          <p:nvPr>
            <p:ph type="ftr" sz="quarter" idx="11"/>
          </p:nvPr>
        </p:nvSpPr>
        <p:spPr/>
        <p:txBody>
          <a:bodyPr/>
          <a:lstStyle>
            <a:lvl1pPr>
              <a:defRPr>
                <a:latin typeface="Arial" pitchFamily="34" charset="0"/>
              </a:defRPr>
            </a:lvl1pPr>
          </a:lstStyle>
          <a:p>
            <a:pPr>
              <a:defRPr/>
            </a:pPr>
            <a:fld id="{E5FCA96E-787C-4C46-AC2C-D4B566D4B296}" type="slidenum">
              <a:rPr lang="en-US"/>
              <a:pPr>
                <a:defRPr/>
              </a:pPr>
              <a:t>‹#›</a:t>
            </a:fld>
            <a:endParaRPr lang="en-US"/>
          </a:p>
        </p:txBody>
      </p:sp>
      <p:sp>
        <p:nvSpPr>
          <p:cNvPr id="5" name="Slide Number Placeholder 4"/>
          <p:cNvSpPr>
            <a:spLocks noGrp="1"/>
          </p:cNvSpPr>
          <p:nvPr>
            <p:ph type="sldNum" sz="quarter" idx="12"/>
          </p:nvPr>
        </p:nvSpPr>
        <p:spPr/>
        <p:txBody>
          <a:bodyPr/>
          <a:lstStyle>
            <a:lvl1pPr>
              <a:defRPr>
                <a:latin typeface="Arial" pitchFamily="34" charset="0"/>
              </a:defRPr>
            </a:lvl1pPr>
          </a:lstStyle>
          <a:p>
            <a:pPr>
              <a:defRPr/>
            </a:pPr>
            <a:fld id="{13C10386-8388-4DA9-982C-BAEDEC48FEAF}" type="slidenum">
              <a:rPr lang="en-US"/>
              <a:pPr>
                <a:defRPr/>
              </a:pPr>
              <a:t>‹#›</a:t>
            </a:fld>
            <a:endParaRPr lang="en-US"/>
          </a:p>
        </p:txBody>
      </p:sp>
    </p:spTree>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Arial" pitchFamily="34" charset="0"/>
              </a:defRPr>
            </a:lvl1pPr>
          </a:lstStyle>
          <a:p>
            <a:pPr>
              <a:defRPr/>
            </a:pPr>
            <a:fld id="{982D487F-35DF-463A-847C-D0501CB58547}" type="slidenum">
              <a:rPr lang="en-US"/>
              <a:pPr>
                <a:defRPr/>
              </a:pPr>
              <a:t>‹#›</a:t>
            </a:fld>
            <a:endParaRPr lang="en-US"/>
          </a:p>
        </p:txBody>
      </p:sp>
      <p:sp>
        <p:nvSpPr>
          <p:cNvPr id="4" name="Slide Number Placeholder 3"/>
          <p:cNvSpPr>
            <a:spLocks noGrp="1"/>
          </p:cNvSpPr>
          <p:nvPr>
            <p:ph type="sldNum" sz="quarter" idx="12"/>
          </p:nvPr>
        </p:nvSpPr>
        <p:spPr/>
        <p:txBody>
          <a:bodyPr/>
          <a:lstStyle>
            <a:lvl1pPr>
              <a:defRPr>
                <a:latin typeface="Arial" pitchFamily="34" charset="0"/>
              </a:defRPr>
            </a:lvl1pPr>
          </a:lstStyle>
          <a:p>
            <a:pPr>
              <a:defRPr/>
            </a:pPr>
            <a:fld id="{50117148-9E71-4AAF-B73A-94C8638E3844}" type="slidenum">
              <a:rPr lang="en-US"/>
              <a:pPr>
                <a:defRPr/>
              </a:pPr>
              <a:t>‹#›</a:t>
            </a:fld>
            <a:endParaRPr lang="en-US"/>
          </a:p>
        </p:txBody>
      </p:sp>
    </p:spTree>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pitchFamily="34" charset="0"/>
              </a:defRPr>
            </a:lvl1pPr>
          </a:lstStyle>
          <a:p>
            <a:pPr>
              <a:defRPr/>
            </a:pPr>
            <a:fld id="{852486FD-8B89-405E-90A1-1F5ACB4686EF}" type="slidenum">
              <a:rPr lang="en-US"/>
              <a:pPr>
                <a:defRPr/>
              </a:pPr>
              <a:t>‹#›</a:t>
            </a:fld>
            <a:endParaRPr lang="en-US"/>
          </a:p>
        </p:txBody>
      </p:sp>
      <p:sp>
        <p:nvSpPr>
          <p:cNvPr id="7" name="Slide Number Placeholder 6"/>
          <p:cNvSpPr>
            <a:spLocks noGrp="1"/>
          </p:cNvSpPr>
          <p:nvPr>
            <p:ph type="sldNum" sz="quarter" idx="12"/>
          </p:nvPr>
        </p:nvSpPr>
        <p:spPr/>
        <p:txBody>
          <a:bodyPr/>
          <a:lstStyle>
            <a:lvl1pPr>
              <a:defRPr>
                <a:latin typeface="Arial" pitchFamily="34" charset="0"/>
              </a:defRPr>
            </a:lvl1pPr>
          </a:lstStyle>
          <a:p>
            <a:pPr>
              <a:defRPr/>
            </a:pPr>
            <a:fld id="{14A40BA3-1DBF-498B-8EDB-B64BD8BFBC15}" type="slidenum">
              <a:rPr lang="en-US"/>
              <a:pPr>
                <a:defRPr/>
              </a:pPr>
              <a:t>‹#›</a:t>
            </a:fld>
            <a:endParaRPr lang="en-US"/>
          </a:p>
        </p:txBody>
      </p:sp>
    </p:spTree>
  </p:cSld>
  <p:clrMapOvr>
    <a:masterClrMapping/>
  </p:clrMapOvr>
  <p:transition spd="med"/>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pitchFamily="34" charset="0"/>
              </a:defRPr>
            </a:lvl1pPr>
          </a:lstStyle>
          <a:p>
            <a:pPr>
              <a:defRPr/>
            </a:pPr>
            <a:fld id="{1431A298-A4C4-4D5F-A7F2-072B779BCBFC}" type="slidenum">
              <a:rPr lang="en-US"/>
              <a:pPr>
                <a:defRPr/>
              </a:pPr>
              <a:t>‹#›</a:t>
            </a:fld>
            <a:endParaRPr lang="en-US"/>
          </a:p>
        </p:txBody>
      </p:sp>
      <p:sp>
        <p:nvSpPr>
          <p:cNvPr id="7" name="Slide Number Placeholder 6"/>
          <p:cNvSpPr>
            <a:spLocks noGrp="1"/>
          </p:cNvSpPr>
          <p:nvPr>
            <p:ph type="sldNum" sz="quarter" idx="12"/>
          </p:nvPr>
        </p:nvSpPr>
        <p:spPr/>
        <p:txBody>
          <a:bodyPr/>
          <a:lstStyle>
            <a:lvl1pPr>
              <a:defRPr>
                <a:latin typeface="Arial" pitchFamily="34" charset="0"/>
              </a:defRPr>
            </a:lvl1pPr>
          </a:lstStyle>
          <a:p>
            <a:pPr>
              <a:defRPr/>
            </a:pPr>
            <a:fld id="{A4EB3931-7C4D-448F-9258-84B1848FB004}" type="slidenum">
              <a:rPr lang="en-US"/>
              <a:pPr>
                <a:defRPr/>
              </a:pPr>
              <a:t>‹#›</a:t>
            </a:fld>
            <a:endParaRPr lang="en-US"/>
          </a:p>
        </p:txBody>
      </p:sp>
    </p:spTree>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fld id="{973C103E-B912-4630-9D27-7BDF776A2521}"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262675E3-21CB-4377-97FF-88EDB0C6C5AD}" type="slidenum">
              <a:rPr lang="en-US"/>
              <a:pPr>
                <a:defRPr/>
              </a:pPr>
              <a:t>‹#›</a:t>
            </a:fld>
            <a:endParaRPr lang="en-US"/>
          </a:p>
        </p:txBody>
      </p:sp>
    </p:spTree>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fld id="{E8F1FEC5-E30F-4576-8D75-85AEFE150DA6}"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2E001B1C-FE48-4907-83A4-C549C1510621}" type="slidenum">
              <a:rPr lang="en-US"/>
              <a:pPr>
                <a:defRPr/>
              </a:pPr>
              <a:t>‹#›</a:t>
            </a:fld>
            <a:endParaRPr lang="en-US"/>
          </a:p>
        </p:txBody>
      </p:sp>
    </p:spTree>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pitchFamily="34" charset="0"/>
              </a:defRPr>
            </a:lvl1pPr>
          </a:lstStyle>
          <a:p>
            <a:pPr>
              <a:defRPr/>
            </a:pPr>
            <a:fld id="{BE4EE428-301A-4B72-83CC-F77AC9610FE1}" type="slidenum">
              <a:rPr lang="en-US"/>
              <a:pPr>
                <a:defRPr/>
              </a:pPr>
              <a:t>‹#›</a:t>
            </a:fld>
            <a:endParaRPr lang="en-US"/>
          </a:p>
        </p:txBody>
      </p:sp>
      <p:sp>
        <p:nvSpPr>
          <p:cNvPr id="7" name="Slide Number Placeholder 6"/>
          <p:cNvSpPr>
            <a:spLocks noGrp="1"/>
          </p:cNvSpPr>
          <p:nvPr>
            <p:ph type="sldNum" sz="quarter" idx="12"/>
          </p:nvPr>
        </p:nvSpPr>
        <p:spPr/>
        <p:txBody>
          <a:bodyPr/>
          <a:lstStyle>
            <a:lvl1pPr>
              <a:defRPr>
                <a:latin typeface="Arial" pitchFamily="34" charset="0"/>
              </a:defRPr>
            </a:lvl1pPr>
          </a:lstStyle>
          <a:p>
            <a:pPr>
              <a:defRPr/>
            </a:pPr>
            <a:fld id="{5A7F7131-7498-4EE8-B8B8-AD9BCAE9FBDF}" type="slidenum">
              <a:rPr lang="en-US"/>
              <a:pPr>
                <a:defRPr/>
              </a:pPr>
              <a:t>‹#›</a:t>
            </a:fld>
            <a:endParaRPr lang="en-US"/>
          </a:p>
        </p:txBody>
      </p:sp>
    </p:spTree>
  </p:cSld>
  <p:clrMapOvr>
    <a:masterClrMapping/>
  </p:clrMapOvr>
  <p:transition spd="med"/>
</p:sldLayout>
</file>

<file path=ppt/slideLayouts/slideLayout12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4" name="Footer Placeholder 3"/>
          <p:cNvSpPr>
            <a:spLocks noGrp="1"/>
          </p:cNvSpPr>
          <p:nvPr>
            <p:ph type="ftr" sz="quarter" idx="11"/>
          </p:nvPr>
        </p:nvSpPr>
        <p:spPr/>
        <p:txBody>
          <a:bodyPr/>
          <a:lstStyle>
            <a:lvl1pPr>
              <a:defRPr>
                <a:latin typeface="Arial" pitchFamily="34" charset="0"/>
              </a:defRPr>
            </a:lvl1pPr>
          </a:lstStyle>
          <a:p>
            <a:pPr>
              <a:defRPr/>
            </a:pPr>
            <a:fld id="{B2B49BC1-B650-44BB-91D2-FEBAAF9B9A14}" type="slidenum">
              <a:rPr lang="en-US"/>
              <a:pPr>
                <a:defRPr/>
              </a:pPr>
              <a:t>‹#›</a:t>
            </a:fld>
            <a:endParaRPr lang="en-US"/>
          </a:p>
        </p:txBody>
      </p:sp>
      <p:sp>
        <p:nvSpPr>
          <p:cNvPr id="5" name="Slide Number Placeholder 4"/>
          <p:cNvSpPr>
            <a:spLocks noGrp="1"/>
          </p:cNvSpPr>
          <p:nvPr>
            <p:ph type="sldNum" sz="quarter" idx="12"/>
          </p:nvPr>
        </p:nvSpPr>
        <p:spPr/>
        <p:txBody>
          <a:bodyPr/>
          <a:lstStyle>
            <a:lvl1pPr>
              <a:defRPr>
                <a:latin typeface="Arial" pitchFamily="34" charset="0"/>
              </a:defRPr>
            </a:lvl1pPr>
          </a:lstStyle>
          <a:p>
            <a:pPr>
              <a:defRPr/>
            </a:pPr>
            <a:fld id="{57F0F911-28C9-4DAE-BC41-A349756F65B2}" type="slidenum">
              <a:rPr lang="en-US"/>
              <a:pPr>
                <a:defRPr/>
              </a:pPr>
              <a:t>‹#›</a:t>
            </a:fld>
            <a:endParaRPr lang="en-US"/>
          </a:p>
        </p:txBody>
      </p:sp>
    </p:spTree>
  </p:cSld>
  <p:clrMapOvr>
    <a:masterClrMapping/>
  </p:clrMapOvr>
  <p:transition spd="med"/>
</p:sldLayout>
</file>

<file path=ppt/slideLayouts/slideLayout12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lgn="ctr">
              <a:defRPr>
                <a:latin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fld id="{49CECBDF-DB60-4529-8A31-F7DCA66673A8}" type="slidenum">
              <a:rPr lang="en-US"/>
              <a:pPr>
                <a:defRPr/>
              </a:pPr>
              <a:t>‹#›</a:t>
            </a:fld>
            <a:endParaRPr lang="en-US"/>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C88C8889-F27F-4E3B-B399-643FDC4A3E7F}" type="slidenum">
              <a:rPr lang="en-US"/>
              <a:pPr>
                <a:defRPr/>
              </a:pPr>
              <a:t>‹#›</a:t>
            </a:fld>
            <a:endParaRPr lang="en-US"/>
          </a:p>
        </p:txBody>
      </p:sp>
    </p:spTree>
  </p:cSld>
  <p:clrMapOvr>
    <a:masterClrMapping/>
  </p:clrMapOvr>
  <p:transition spd="med"/>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13D41E24-4F27-4B8E-8055-830C5B18EBFF}"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817C10C-4870-41AD-BB9C-BCE5ADA85BE2}"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fld id="{165D5B01-ECAB-4479-89BB-800841A47B8A}"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vl1pPr>
          </a:lstStyle>
          <a:p>
            <a:pPr>
              <a:defRPr/>
            </a:pPr>
            <a:fld id="{85C91EE9-DA10-46D6-BF0C-E1CC1A26FE75}" type="slidenum">
              <a:rPr lang="en-US"/>
              <a:pPr>
                <a:defRPr/>
              </a:pPr>
              <a:t>‹#›</a:t>
            </a:fld>
            <a:endParaRPr lang="en-US"/>
          </a:p>
        </p:txBody>
      </p:sp>
    </p:spTree>
  </p:cSld>
  <p:clrMapOvr>
    <a:masterClrMapping/>
  </p:clrMapOvr>
  <p:transition spd="med"/>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D83E3B8F-FC48-4C22-9E44-56D9EDA52333}"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34F889-C37F-4BC4-962B-8CFFBC62A4F9}"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ED326D05-1AFD-4D76-8681-BB3AB15B7E63}"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7F952EF-0FA6-4AF2-90A6-F2946629F625}"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3D86C4F5-CD85-44B5-BF77-736DD8551B62}"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63C964F-A537-4EC5-9A90-E19BEA4231CF}"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fld id="{DD5807D6-729E-4863-B1B5-C081A92AD169}" type="slidenum">
              <a:rPr lang="en-US">
                <a:solidFill>
                  <a:srgbClr val="000000"/>
                </a:solidFill>
              </a:rPr>
              <a:pPr/>
              <a:t>‹#›</a:t>
            </a:fld>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107382B-0EEF-40AA-AAAC-BE0690FE1E74}"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fld id="{45B2AB78-9C4A-419D-829E-0EA12DFFDE4E}" type="slidenum">
              <a:rPr lang="en-US">
                <a:solidFill>
                  <a:srgbClr val="000000"/>
                </a:solidFill>
              </a:rPr>
              <a:pPr/>
              <a:t>‹#›</a:t>
            </a:fld>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FBCBBFA-0A35-48B3-B743-46353D0A5FFE}"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fld id="{5E897E8D-2A4F-4C27-A180-AE140692BC0A}" type="slidenum">
              <a:rPr lang="en-US">
                <a:solidFill>
                  <a:srgbClr val="000000"/>
                </a:solidFill>
              </a:rPr>
              <a:pPr/>
              <a:t>‹#›</a:t>
            </a:fld>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9FE0BF4-175C-49F0-8BC0-91E064EB823D}"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B86ACDF8-6589-4D0A-A681-E74983920A1E}"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8C95B0F-9598-4011-AC93-C32F6A7E14DD}"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9F15EF38-2BA4-4033-B2D8-CB30CC652963}"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3A9D5CB-7498-4E45-A1E4-AE4D70E64644}"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50CFA75D-9689-4B33-B331-FA037FFFFA2A}"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9A8CBE1-B373-4571-88E4-A7C06CCF7EAE}"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3809FFC7-CB36-417C-A633-B4D5F1329934}"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8EEA49F-A40D-4B4D-AA92-BFFB79F472EC}"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fld id="{4CE9F1A2-25A4-4278-BF83-86DC10FC45B6}"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vl1pPr>
          </a:lstStyle>
          <a:p>
            <a:pPr>
              <a:defRPr/>
            </a:pPr>
            <a:fld id="{C6D46493-5360-42CC-96FF-34351ABE0690}" type="slidenum">
              <a:rPr lang="en-US"/>
              <a:pPr>
                <a:defRPr/>
              </a:pPr>
              <a:t>‹#›</a:t>
            </a:fld>
            <a:endParaRPr lang="en-US"/>
          </a:p>
        </p:txBody>
      </p:sp>
    </p:spTree>
  </p:cSld>
  <p:clrMapOvr>
    <a:masterClrMapping/>
  </p:clrMapOvr>
  <p:transition spd="med"/>
</p:sldLayout>
</file>

<file path=ppt/slideLayouts/slideLayout14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fld id="{26DC06DF-03D3-426B-B76C-A76FAF1C9B1F}" type="slidenum">
              <a:rPr lang="en-US">
                <a:solidFill>
                  <a:srgbClr val="000000"/>
                </a:solidFill>
              </a:rPr>
              <a:pPr>
                <a:defRPr/>
              </a:pPr>
              <a:t>‹#›</a:t>
            </a:fld>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9E78A585-697C-4C90-A6E5-8A55F56DA2AD}"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141.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fld id="{136D6DCA-3146-4724-9C3F-ED8F1AA87CA7}" type="slidenum">
              <a:rPr lang="en-US" smtClean="0">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p>
            <a:fld id="{0B972CA2-7E50-426B-A280-7F41BE3C9A82}" type="slidenum">
              <a:rPr lang="en-US" smtClean="0">
                <a:solidFill>
                  <a:srgbClr val="000000"/>
                </a:solidFill>
              </a:rPr>
              <a:pPr/>
              <a:t>‹#›</a:t>
            </a:fld>
            <a:endParaRPr lang="en-US">
              <a:solidFill>
                <a:srgbClr val="000000"/>
              </a:solidFill>
            </a:endParaRPr>
          </a:p>
        </p:txBody>
      </p:sp>
    </p:spTree>
  </p:cSld>
  <p:clrMapOvr>
    <a:masterClrMapping/>
  </p:clrMapOvr>
  <p:transition spd="med"/>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9F6D2A21-BF18-4299-86EE-609B68F86D4B}" type="datetimeFigureOut">
              <a:rPr lang="en-US"/>
              <a:pPr>
                <a:defRPr/>
              </a:pPr>
              <a:t>2/15/2012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C0A3777F-358A-4C10-BF2E-BA08D3A7BC11}" type="slidenum">
              <a:rPr lang="en-US"/>
              <a:pPr>
                <a:defRPr/>
              </a:pPr>
              <a:t>‹#›</a:t>
            </a:fld>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2A9CF473-FD78-4907-954C-755ED8969F44}" type="datetimeFigureOut">
              <a:rPr lang="en-US"/>
              <a:pPr>
                <a:defRPr/>
              </a:pPr>
              <a:t>2/15/2012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4229FB4F-8CA8-44E3-8082-3ED1D31EDBCD}" type="slidenum">
              <a:rPr lang="en-US"/>
              <a:pPr>
                <a:defRPr/>
              </a:pPr>
              <a:t>‹#›</a:t>
            </a:fld>
            <a:endParaRPr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0FDFB651-AF5F-498C-9F35-3AC474FEB193}" type="datetimeFigureOut">
              <a:rPr lang="en-US"/>
              <a:pPr>
                <a:defRPr/>
              </a:pPr>
              <a:t>2/15/2012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C7BC7B5A-57B8-4D22-92AB-6FDD3B67F313}" type="slidenum">
              <a:rPr lang="en-US"/>
              <a:pPr>
                <a:defRPr/>
              </a:pPr>
              <a:t>‹#›</a:t>
            </a:fld>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45BA2369-FA1E-4DF3-8365-B82D8FFCA0E6}" type="datetimeFigureOut">
              <a:rPr lang="en-US"/>
              <a:pPr>
                <a:defRPr/>
              </a:pPr>
              <a:t>2/15/2012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871571FD-063B-4BCA-AA17-7414A14C9F1D}" type="slidenum">
              <a:rPr lang="en-US"/>
              <a:pPr>
                <a:defRPr/>
              </a:pPr>
              <a:t>‹#›</a:t>
            </a:fld>
            <a:endParaRPr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969A341E-6BEA-4EE7-A832-2FB948AC8456}" type="datetimeFigureOut">
              <a:rPr lang="en-US"/>
              <a:pPr>
                <a:defRPr/>
              </a:pPr>
              <a:t>2/15/2012</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8FFA421F-99F6-48C7-9218-9458F8EAF673}" type="slidenum">
              <a:rPr lang="en-US"/>
              <a:pPr>
                <a:defRPr/>
              </a:pPr>
              <a:t>‹#›</a:t>
            </a:fld>
            <a:endParaRPr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D2E66F01-5EC3-411C-97D2-38C7BACBE308}" type="datetimeFigureOut">
              <a:rPr lang="en-US"/>
              <a:pPr>
                <a:defRPr/>
              </a:pPr>
              <a:t>2/15/2012</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B5071AEB-1FA9-4DA8-AE25-A35764D58C3B}" type="slidenum">
              <a:rPr lang="en-US"/>
              <a:pPr>
                <a:defRPr/>
              </a:pPr>
              <a:t>‹#›</a:t>
            </a:fld>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E0CBE910-907C-46E5-B80F-C9B63D7E23CA}" type="datetimeFigureOut">
              <a:rPr lang="en-US"/>
              <a:pPr>
                <a:defRPr/>
              </a:pPr>
              <a:t>2/15/2012</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3932FFA1-B28E-48B6-8BD4-317AC10680EA}" type="slidenum">
              <a:rPr lang="en-US"/>
              <a:pPr>
                <a:defRPr/>
              </a:pPr>
              <a:t>‹#›</a:t>
            </a:fld>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1AA6F633-4B5E-401C-95F3-C4B0A1105F33}" type="datetimeFigureOut">
              <a:rPr lang="en-US"/>
              <a:pPr>
                <a:defRPr/>
              </a:pPr>
              <a:t>2/15/2012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A351A84B-3923-4F08-9582-F3FD93EE9A8B}"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fld id="{9D5F4BFD-A9EF-4186-844A-67266A4FE9EE}" type="slidenum">
              <a:rPr lang="en-US"/>
              <a:pPr>
                <a:defRPr/>
              </a:pPr>
              <a:t>‹#›</a:t>
            </a:fld>
            <a:endParaRPr lang="en-US"/>
          </a:p>
        </p:txBody>
      </p:sp>
      <p:sp>
        <p:nvSpPr>
          <p:cNvPr id="7" name="Slide Number Placeholder 6"/>
          <p:cNvSpPr>
            <a:spLocks noGrp="1"/>
          </p:cNvSpPr>
          <p:nvPr>
            <p:ph type="sldNum" sz="quarter" idx="12"/>
          </p:nvPr>
        </p:nvSpPr>
        <p:spPr/>
        <p:txBody>
          <a:bodyPr/>
          <a:lstStyle>
            <a:lvl1pPr>
              <a:defRPr/>
            </a:lvl1pPr>
          </a:lstStyle>
          <a:p>
            <a:pPr>
              <a:defRPr/>
            </a:pPr>
            <a:fld id="{4B3F17EF-E932-440D-B9F6-7860D4CC06C0}" type="slidenum">
              <a:rPr lang="en-US"/>
              <a:pPr>
                <a:defRPr/>
              </a:pPr>
              <a:t>‹#›</a:t>
            </a:fld>
            <a:endParaRPr lang="en-US"/>
          </a:p>
        </p:txBody>
      </p:sp>
    </p:spTree>
  </p:cSld>
  <p:clrMapOvr>
    <a:masterClrMapping/>
  </p:clrMapOvr>
  <p:transition spd="med"/>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DB6F0905-FB69-47B0-BEFF-F8E2A910CC22}" type="datetimeFigureOut">
              <a:rPr lang="en-US"/>
              <a:pPr>
                <a:defRPr/>
              </a:pPr>
              <a:t>2/15/2012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0EAE2016-C403-452D-8004-5EA5067B76A3}" type="slidenum">
              <a:rPr lang="en-US"/>
              <a:pPr>
                <a:defRPr/>
              </a:pPr>
              <a:t>‹#›</a:t>
            </a:fld>
            <a:endParaRPr 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0139B23B-6C21-4738-82B8-AF8343F0F12F}" type="datetimeFigureOut">
              <a:rPr lang="en-US"/>
              <a:pPr>
                <a:defRPr/>
              </a:pPr>
              <a:t>2/15/2012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41C452E2-2347-4B77-999A-B86CF880956E}" type="slidenum">
              <a:rPr lang="en-US"/>
              <a:pPr>
                <a:defRPr/>
              </a:pPr>
              <a:t>‹#›</a:t>
            </a:fld>
            <a:endParaRPr 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822DF23D-664A-4F0F-9922-C58D58450251}" type="datetimeFigureOut">
              <a:rPr lang="en-US"/>
              <a:pPr>
                <a:defRPr/>
              </a:pPr>
              <a:t>2/15/2012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32DABC6D-12CF-40B7-BD59-3D38F0AAE593}" type="slidenum">
              <a:rPr lang="en-US"/>
              <a:pPr>
                <a:defRPr/>
              </a:pPr>
              <a:t>‹#›</a:t>
            </a:fld>
            <a:endParaRPr 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13D41E24-4F27-4B8E-8055-830C5B18EBFF}"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817C10C-4870-41AD-BB9C-BCE5ADA85BE2}"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D83E3B8F-FC48-4C22-9E44-56D9EDA52333}"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34F889-C37F-4BC4-962B-8CFFBC62A4F9}"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ED326D05-1AFD-4D76-8681-BB3AB15B7E63}"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7F952EF-0FA6-4AF2-90A6-F2946629F625}"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3D86C4F5-CD85-44B5-BF77-736DD8551B62}"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63C964F-A537-4EC5-9A90-E19BEA4231CF}"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fld id="{DD5807D6-729E-4863-B1B5-C081A92AD169}" type="slidenum">
              <a:rPr lang="en-US">
                <a:solidFill>
                  <a:srgbClr val="000000"/>
                </a:solidFill>
              </a:rPr>
              <a:pPr/>
              <a:t>‹#›</a:t>
            </a:fld>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107382B-0EEF-40AA-AAAC-BE0690FE1E74}"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fld id="{45B2AB78-9C4A-419D-829E-0EA12DFFDE4E}" type="slidenum">
              <a:rPr lang="en-US">
                <a:solidFill>
                  <a:srgbClr val="000000"/>
                </a:solidFill>
              </a:rPr>
              <a:pPr/>
              <a:t>‹#›</a:t>
            </a:fld>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FBCBBFA-0A35-48B3-B743-46353D0A5FFE}"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fld id="{5E897E8D-2A4F-4C27-A180-AE140692BC0A}" type="slidenum">
              <a:rPr lang="en-US">
                <a:solidFill>
                  <a:srgbClr val="000000"/>
                </a:solidFill>
              </a:rPr>
              <a:pPr/>
              <a:t>‹#›</a:t>
            </a:fld>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9FE0BF4-175C-49F0-8BC0-91E064EB823D}"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fld id="{73F5BA7F-D8B5-45D1-AEA0-347C84331667}" type="slidenum">
              <a:rPr lang="en-US"/>
              <a:pPr>
                <a:defRPr/>
              </a:pPr>
              <a:t>‹#›</a:t>
            </a:fld>
            <a:endParaRPr lang="en-US"/>
          </a:p>
        </p:txBody>
      </p:sp>
      <p:sp>
        <p:nvSpPr>
          <p:cNvPr id="9" name="Slide Number Placeholder 8"/>
          <p:cNvSpPr>
            <a:spLocks noGrp="1"/>
          </p:cNvSpPr>
          <p:nvPr>
            <p:ph type="sldNum" sz="quarter" idx="12"/>
          </p:nvPr>
        </p:nvSpPr>
        <p:spPr/>
        <p:txBody>
          <a:bodyPr/>
          <a:lstStyle>
            <a:lvl1pPr>
              <a:defRPr/>
            </a:lvl1pPr>
          </a:lstStyle>
          <a:p>
            <a:pPr>
              <a:defRPr/>
            </a:pPr>
            <a:fld id="{512282EC-B891-4202-963A-C43C49B79ABB}" type="slidenum">
              <a:rPr lang="en-US"/>
              <a:pPr>
                <a:defRPr/>
              </a:pPr>
              <a:t>‹#›</a:t>
            </a:fld>
            <a:endParaRPr lang="en-US"/>
          </a:p>
        </p:txBody>
      </p:sp>
    </p:spTree>
  </p:cSld>
  <p:clrMapOvr>
    <a:masterClrMapping/>
  </p:clrMapOvr>
  <p:transition spd="med"/>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B86ACDF8-6589-4D0A-A681-E74983920A1E}"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8C95B0F-9598-4011-AC93-C32F6A7E14DD}"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9F15EF38-2BA4-4033-B2D8-CB30CC652963}"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3A9D5CB-7498-4E45-A1E4-AE4D70E64644}"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50CFA75D-9689-4B33-B331-FA037FFFFA2A}"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9A8CBE1-B373-4571-88E4-A7C06CCF7EAE}"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3809FFC7-CB36-417C-A633-B4D5F1329934}"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8EEA49F-A40D-4B4D-AA92-BFFB79F472EC}"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6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fld id="{26DC06DF-03D3-426B-B76C-A76FAF1C9B1F}" type="slidenum">
              <a:rPr lang="en-US">
                <a:solidFill>
                  <a:srgbClr val="000000"/>
                </a:solidFill>
              </a:rPr>
              <a:pPr>
                <a:defRPr/>
              </a:pPr>
              <a:t>‹#›</a:t>
            </a:fld>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9E78A585-697C-4C90-A6E5-8A55F56DA2AD}"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538C87F-E73A-43D3-B099-5225B49B9ED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B735C8D-EB65-4AED-A28D-F39EFBCFCEE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E902EC8-CF0D-40BF-8F36-0AF966D743C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61A28AC-C81E-46AD-9DBC-DA776483646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5672044-CB68-42C0-BB1C-35B2FF52DDB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fld id="{236F43A4-2003-4A2F-AD9A-925711270FB1}" type="slidenum">
              <a:rPr lang="en-US"/>
              <a:pPr>
                <a:defRPr/>
              </a:pPr>
              <a:t>‹#›</a:t>
            </a:fld>
            <a:endParaRPr lang="en-US"/>
          </a:p>
        </p:txBody>
      </p:sp>
      <p:sp>
        <p:nvSpPr>
          <p:cNvPr id="5" name="Slide Number Placeholder 4"/>
          <p:cNvSpPr>
            <a:spLocks noGrp="1"/>
          </p:cNvSpPr>
          <p:nvPr>
            <p:ph type="sldNum" sz="quarter" idx="12"/>
          </p:nvPr>
        </p:nvSpPr>
        <p:spPr/>
        <p:txBody>
          <a:bodyPr/>
          <a:lstStyle>
            <a:lvl1pPr>
              <a:defRPr/>
            </a:lvl1pPr>
          </a:lstStyle>
          <a:p>
            <a:pPr>
              <a:defRPr/>
            </a:pPr>
            <a:fld id="{AD665D71-9B99-462B-BF0C-B6B45A9F9830}" type="slidenum">
              <a:rPr lang="en-US"/>
              <a:pPr>
                <a:defRPr/>
              </a:pPr>
              <a:t>‹#›</a:t>
            </a:fld>
            <a:endParaRPr lang="en-US"/>
          </a:p>
        </p:txBody>
      </p:sp>
    </p:spTree>
  </p:cSld>
  <p:clrMapOvr>
    <a:masterClrMapping/>
  </p:clrMapOvr>
  <p:transition spd="med"/>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DCDA67AC-FCB2-4EB7-BDEB-17EFF2EFF28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2D1C70A-3168-448B-866D-8A30E86B218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68F32D7-46C3-41E8-90C4-AF94DBC907A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E4C95D4-73EB-464B-928B-E9E9864EEE9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4D1DBEF-A303-43E9-8102-C70A89822E1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3D482D-AC21-4051-B377-FF72FFB8F52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fld id="{5F02A358-3BD2-4B50-9817-F30F66BD1A79}" type="slidenum">
              <a:rPr lang="en-US"/>
              <a:pPr>
                <a:defRPr/>
              </a:pPr>
              <a:t>‹#›</a:t>
            </a:fld>
            <a:endParaRPr lang="en-US"/>
          </a:p>
        </p:txBody>
      </p:sp>
      <p:sp>
        <p:nvSpPr>
          <p:cNvPr id="4" name="Slide Number Placeholder 3"/>
          <p:cNvSpPr>
            <a:spLocks noGrp="1"/>
          </p:cNvSpPr>
          <p:nvPr>
            <p:ph type="sldNum" sz="quarter" idx="12"/>
          </p:nvPr>
        </p:nvSpPr>
        <p:spPr/>
        <p:txBody>
          <a:bodyPr/>
          <a:lstStyle>
            <a:lvl1pPr>
              <a:defRPr/>
            </a:lvl1pPr>
          </a:lstStyle>
          <a:p>
            <a:pPr>
              <a:defRPr/>
            </a:pPr>
            <a:fld id="{05279594-D217-41DD-B142-4D99FC194EF3}" type="slidenum">
              <a:rPr lang="en-US"/>
              <a:pPr>
                <a:defRPr/>
              </a:pPr>
              <a:t>‹#›</a:t>
            </a:fld>
            <a:endParaRPr lang="en-US"/>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fld id="{8A50584A-E554-4617-BDAC-251B979CD2D9}" type="slidenum">
              <a:rPr lang="en-US"/>
              <a:pPr>
                <a:defRPr/>
              </a:pPr>
              <a:t>‹#›</a:t>
            </a:fld>
            <a:endParaRPr lang="en-US"/>
          </a:p>
        </p:txBody>
      </p:sp>
      <p:sp>
        <p:nvSpPr>
          <p:cNvPr id="7" name="Slide Number Placeholder 6"/>
          <p:cNvSpPr>
            <a:spLocks noGrp="1"/>
          </p:cNvSpPr>
          <p:nvPr>
            <p:ph type="sldNum" sz="quarter" idx="12"/>
          </p:nvPr>
        </p:nvSpPr>
        <p:spPr/>
        <p:txBody>
          <a:bodyPr/>
          <a:lstStyle>
            <a:lvl1pPr>
              <a:defRPr/>
            </a:lvl1pPr>
          </a:lstStyle>
          <a:p>
            <a:pPr>
              <a:defRPr/>
            </a:pPr>
            <a:fld id="{5D2552AE-1EBA-47DE-B3AB-5EEA159E31D7}" type="slidenum">
              <a:rPr lang="en-US"/>
              <a:pPr>
                <a:defRPr/>
              </a:pPr>
              <a:t>‹#›</a:t>
            </a:fld>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fld id="{D83E3B8F-FC48-4C22-9E44-56D9EDA52333}" type="slidenum">
              <a:rPr lang="en-US"/>
              <a:pPr/>
              <a:t>‹#›</a:t>
            </a:fld>
            <a:endParaRPr lang="en-US"/>
          </a:p>
        </p:txBody>
      </p:sp>
      <p:sp>
        <p:nvSpPr>
          <p:cNvPr id="6" name="Slide Number Placeholder 5"/>
          <p:cNvSpPr>
            <a:spLocks noGrp="1"/>
          </p:cNvSpPr>
          <p:nvPr>
            <p:ph type="sldNum" sz="quarter" idx="12"/>
          </p:nvPr>
        </p:nvSpPr>
        <p:spPr/>
        <p:txBody>
          <a:bodyPr/>
          <a:lstStyle>
            <a:lvl1pPr>
              <a:defRPr/>
            </a:lvl1pPr>
          </a:lstStyle>
          <a:p>
            <a:fld id="{0234F889-C37F-4BC4-962B-8CFFBC62A4F9}" type="slidenum">
              <a:rPr lang="en-US"/>
              <a:pPr/>
              <a:t>‹#›</a:t>
            </a:fld>
            <a:endParaRPr lang="en-US"/>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fld id="{5CDB12DB-37C2-43C6-8224-6C82BC5F744E}" type="slidenum">
              <a:rPr lang="en-US"/>
              <a:pPr>
                <a:defRPr/>
              </a:pPr>
              <a:t>‹#›</a:t>
            </a:fld>
            <a:endParaRPr lang="en-US"/>
          </a:p>
        </p:txBody>
      </p:sp>
      <p:sp>
        <p:nvSpPr>
          <p:cNvPr id="7" name="Slide Number Placeholder 6"/>
          <p:cNvSpPr>
            <a:spLocks noGrp="1"/>
          </p:cNvSpPr>
          <p:nvPr>
            <p:ph type="sldNum" sz="quarter" idx="12"/>
          </p:nvPr>
        </p:nvSpPr>
        <p:spPr/>
        <p:txBody>
          <a:bodyPr/>
          <a:lstStyle>
            <a:lvl1pPr>
              <a:defRPr/>
            </a:lvl1pPr>
          </a:lstStyle>
          <a:p>
            <a:pPr>
              <a:defRPr/>
            </a:pPr>
            <a:fld id="{154592CE-48DF-47CE-8A26-1352B2C51665}" type="slidenum">
              <a:rPr lang="en-US"/>
              <a:pPr>
                <a:defRPr/>
              </a:pPr>
              <a:t>‹#›</a:t>
            </a:fld>
            <a:endParaRPr lang="en-US"/>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fld id="{A2BE9B7A-420F-4CD4-BC78-9AD2483FFA18}"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vl1pPr>
          </a:lstStyle>
          <a:p>
            <a:pPr>
              <a:defRPr/>
            </a:pPr>
            <a:fld id="{A52EF103-C080-4D99-A2F6-428B5B683223}" type="slidenum">
              <a:rPr lang="en-US"/>
              <a:pPr>
                <a:defRPr/>
              </a:pPr>
              <a:t>‹#›</a:t>
            </a:fld>
            <a:endParaRPr lang="en-US"/>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fld id="{62CD3C4C-07D0-4E0B-861D-04A86C5F8852}"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vl1pPr>
          </a:lstStyle>
          <a:p>
            <a:pPr>
              <a:defRPr/>
            </a:pPr>
            <a:fld id="{3EC4901D-947F-47CF-918C-1D7D0991E560}" type="slidenum">
              <a:rPr lang="en-US"/>
              <a:pPr>
                <a:defRPr/>
              </a:pPr>
              <a:t>‹#›</a:t>
            </a:fld>
            <a:endParaRPr lang="en-US"/>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fld id="{D5FF4C8C-9D2B-4F7B-8D7C-98D00CB52702}" type="slidenum">
              <a:rPr lang="en-US"/>
              <a:pPr>
                <a:defRPr/>
              </a:pPr>
              <a:t>‹#›</a:t>
            </a:fld>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A22A6B-7CD4-477A-BA05-061F29837EA0}" type="slidenum">
              <a:rPr lang="en-US"/>
              <a:pPr>
                <a:defRPr/>
              </a:pPr>
              <a:t>‹#›</a:t>
            </a:fld>
            <a:endParaRPr lang="en-US"/>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fld id="{82B7739A-DD55-46BB-82A4-FABEF272FECE}" type="slidenum">
              <a:rPr lang="en-US"/>
              <a:pPr>
                <a:defRPr/>
              </a:pPr>
              <a:t>‹#›</a:t>
            </a:fld>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922546F-B68E-4039-92F1-BE963761F10C}" type="slidenum">
              <a:rPr lang="en-US"/>
              <a:pPr>
                <a:defRPr/>
              </a:pPr>
              <a:t>‹#›</a:t>
            </a:fld>
            <a:endParaRPr lang="en-US"/>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44A9A5E-F253-4372-AA67-D01D1D7FB462}"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00ACBC6-98D1-4696-81F8-912C56EF6DD8}"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1D623AC-BECD-429B-AA68-AF657FEE1329}"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D39971D-6576-42D9-A444-BC1DE9874C77}"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2725D4E-EFA4-423B-9C6B-9D530E90479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fld id="{ED326D05-1AFD-4D76-8681-BB3AB15B7E63}" type="slidenum">
              <a:rPr lang="en-US"/>
              <a:pPr/>
              <a:t>‹#›</a:t>
            </a:fld>
            <a:endParaRPr lang="en-US"/>
          </a:p>
        </p:txBody>
      </p:sp>
      <p:sp>
        <p:nvSpPr>
          <p:cNvPr id="6" name="Slide Number Placeholder 5"/>
          <p:cNvSpPr>
            <a:spLocks noGrp="1"/>
          </p:cNvSpPr>
          <p:nvPr>
            <p:ph type="sldNum" sz="quarter" idx="12"/>
          </p:nvPr>
        </p:nvSpPr>
        <p:spPr/>
        <p:txBody>
          <a:bodyPr/>
          <a:lstStyle>
            <a:lvl1pPr>
              <a:defRPr/>
            </a:lvl1pPr>
          </a:lstStyle>
          <a:p>
            <a:fld id="{47F952EF-0FA6-4AF2-90A6-F2946629F625}" type="slidenum">
              <a:rPr lang="en-US"/>
              <a:pPr/>
              <a:t>‹#›</a:t>
            </a:fld>
            <a:endParaRPr lang="en-US"/>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BB4BE4B-34CF-42B2-9C29-3AE5F5661729}"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303DE67-0E66-4093-BA4A-C89CD6FC59FE}"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8B17503-813A-44FE-BCCE-AA7A2C397FED}"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DAF33B1-4EB6-4A0F-B717-DCC95588E4C9}"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02E817-D4B4-4304-94B9-CF70EFA6B2A2}"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2C17591-16FC-4445-9695-1B639D0E7CBC}" type="slidenum">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3E8AE0-73DA-4F1B-8C5A-22B8BB95839D}" type="datetimeFigureOut">
              <a:rPr lang="en-US" smtClean="0">
                <a:solidFill>
                  <a:prstClr val="black">
                    <a:tint val="75000"/>
                  </a:prstClr>
                </a:solidFill>
              </a:rPr>
              <a:pPr/>
              <a:t>2/15/2012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5B74C2-7FBD-428D-96B5-C577092B738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3E8AE0-73DA-4F1B-8C5A-22B8BB95839D}" type="datetimeFigureOut">
              <a:rPr lang="en-US" smtClean="0">
                <a:solidFill>
                  <a:prstClr val="black">
                    <a:tint val="75000"/>
                  </a:prstClr>
                </a:solidFill>
              </a:rPr>
              <a:pPr/>
              <a:t>2/15/2012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5B74C2-7FBD-428D-96B5-C577092B738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3E8AE0-73DA-4F1B-8C5A-22B8BB95839D}" type="datetimeFigureOut">
              <a:rPr lang="en-US" smtClean="0">
                <a:solidFill>
                  <a:prstClr val="black">
                    <a:tint val="75000"/>
                  </a:prstClr>
                </a:solidFill>
              </a:rPr>
              <a:pPr/>
              <a:t>2/15/2012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5B74C2-7FBD-428D-96B5-C577092B738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3E8AE0-73DA-4F1B-8C5A-22B8BB95839D}" type="datetimeFigureOut">
              <a:rPr lang="en-US" smtClean="0">
                <a:solidFill>
                  <a:prstClr val="black">
                    <a:tint val="75000"/>
                  </a:prstClr>
                </a:solidFill>
              </a:rPr>
              <a:pPr/>
              <a:t>2/15/2012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5B74C2-7FBD-428D-96B5-C577092B738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fld id="{3D86C4F5-CD85-44B5-BF77-736DD8551B62}" type="slidenum">
              <a:rPr lang="en-US"/>
              <a:pPr/>
              <a:t>‹#›</a:t>
            </a:fld>
            <a:endParaRPr lang="en-US"/>
          </a:p>
        </p:txBody>
      </p:sp>
      <p:sp>
        <p:nvSpPr>
          <p:cNvPr id="7" name="Slide Number Placeholder 6"/>
          <p:cNvSpPr>
            <a:spLocks noGrp="1"/>
          </p:cNvSpPr>
          <p:nvPr>
            <p:ph type="sldNum" sz="quarter" idx="12"/>
          </p:nvPr>
        </p:nvSpPr>
        <p:spPr/>
        <p:txBody>
          <a:bodyPr/>
          <a:lstStyle>
            <a:lvl1pPr>
              <a:defRPr/>
            </a:lvl1pPr>
          </a:lstStyle>
          <a:p>
            <a:fld id="{763C964F-A537-4EC5-9A90-E19BEA4231CF}" type="slidenum">
              <a:rPr lang="en-US"/>
              <a:pPr/>
              <a:t>‹#›</a:t>
            </a:fld>
            <a:endParaRPr lang="en-US"/>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3E8AE0-73DA-4F1B-8C5A-22B8BB95839D}" type="datetimeFigureOut">
              <a:rPr lang="en-US" smtClean="0">
                <a:solidFill>
                  <a:prstClr val="black">
                    <a:tint val="75000"/>
                  </a:prstClr>
                </a:solidFill>
              </a:rPr>
              <a:pPr/>
              <a:t>2/15/2012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B5B74C2-7FBD-428D-96B5-C577092B738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3E8AE0-73DA-4F1B-8C5A-22B8BB95839D}" type="datetimeFigureOut">
              <a:rPr lang="en-US" smtClean="0">
                <a:solidFill>
                  <a:prstClr val="black">
                    <a:tint val="75000"/>
                  </a:prstClr>
                </a:solidFill>
              </a:rPr>
              <a:pPr/>
              <a:t>2/15/2012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5B74C2-7FBD-428D-96B5-C577092B738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3E8AE0-73DA-4F1B-8C5A-22B8BB95839D}" type="datetimeFigureOut">
              <a:rPr lang="en-US" smtClean="0">
                <a:solidFill>
                  <a:prstClr val="black">
                    <a:tint val="75000"/>
                  </a:prstClr>
                </a:solidFill>
              </a:rPr>
              <a:pPr/>
              <a:t>2/15/2012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B5B74C2-7FBD-428D-96B5-C577092B738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3E8AE0-73DA-4F1B-8C5A-22B8BB95839D}" type="datetimeFigureOut">
              <a:rPr lang="en-US" smtClean="0">
                <a:solidFill>
                  <a:prstClr val="black">
                    <a:tint val="75000"/>
                  </a:prstClr>
                </a:solidFill>
              </a:rPr>
              <a:pPr/>
              <a:t>2/15/2012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5B74C2-7FBD-428D-96B5-C577092B738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3E8AE0-73DA-4F1B-8C5A-22B8BB95839D}" type="datetimeFigureOut">
              <a:rPr lang="en-US" smtClean="0">
                <a:solidFill>
                  <a:prstClr val="black">
                    <a:tint val="75000"/>
                  </a:prstClr>
                </a:solidFill>
              </a:rPr>
              <a:pPr/>
              <a:t>2/15/2012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5B74C2-7FBD-428D-96B5-C577092B738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3E8AE0-73DA-4F1B-8C5A-22B8BB95839D}" type="datetimeFigureOut">
              <a:rPr lang="en-US" smtClean="0">
                <a:solidFill>
                  <a:prstClr val="black">
                    <a:tint val="75000"/>
                  </a:prstClr>
                </a:solidFill>
              </a:rPr>
              <a:pPr/>
              <a:t>2/15/2012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5B74C2-7FBD-428D-96B5-C577092B738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3E8AE0-73DA-4F1B-8C5A-22B8BB95839D}" type="datetimeFigureOut">
              <a:rPr lang="en-US" smtClean="0">
                <a:solidFill>
                  <a:prstClr val="black">
                    <a:tint val="75000"/>
                  </a:prstClr>
                </a:solidFill>
              </a:rPr>
              <a:pPr/>
              <a:t>2/15/2012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5B74C2-7FBD-428D-96B5-C577092B738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D483AC4B-3868-452D-AE1F-11563B59D83F}"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368859-D5D6-4DEE-B26A-FCC4E507E4AD}"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7C230439-DA52-4F59-812C-15DE78BC41CE}"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7ACE02-3941-49AC-86C4-73E86D9FEC41}"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3E275F01-C664-4265-84B8-9CB5D4E3F6B1}"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36C907-B3A4-47EE-803D-B9582610D24D}"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fld id="{DD5807D6-729E-4863-B1B5-C081A92AD169}" type="slidenum">
              <a:rPr lang="en-US"/>
              <a:pPr/>
              <a:t>‹#›</a:t>
            </a:fld>
            <a:endParaRPr lang="en-US"/>
          </a:p>
        </p:txBody>
      </p:sp>
      <p:sp>
        <p:nvSpPr>
          <p:cNvPr id="9" name="Slide Number Placeholder 8"/>
          <p:cNvSpPr>
            <a:spLocks noGrp="1"/>
          </p:cNvSpPr>
          <p:nvPr>
            <p:ph type="sldNum" sz="quarter" idx="12"/>
          </p:nvPr>
        </p:nvSpPr>
        <p:spPr/>
        <p:txBody>
          <a:bodyPr/>
          <a:lstStyle>
            <a:lvl1pPr>
              <a:defRPr/>
            </a:lvl1pPr>
          </a:lstStyle>
          <a:p>
            <a:fld id="{F107382B-0EEF-40AA-AAAC-BE0690FE1E74}" type="slidenum">
              <a:rPr lang="en-US"/>
              <a:pPr/>
              <a:t>‹#›</a:t>
            </a:fld>
            <a:endParaRPr lang="en-US"/>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F80498BA-1902-4091-AC38-633DE6F6E520}" type="slidenum">
              <a:rPr lang="en-US">
                <a:solidFill>
                  <a:srgbClr val="000000"/>
                </a:solidFill>
              </a:rPr>
              <a:pPr>
                <a:defRPr/>
              </a:pPr>
              <a:t>‹#›</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C7EFF0B-2556-454F-BDD4-D452D98DE046}"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fld id="{42A3CCA3-F6E4-424F-ABC3-1AA4D29250D1}" type="slidenum">
              <a:rPr lang="en-US">
                <a:solidFill>
                  <a:srgbClr val="000000"/>
                </a:solidFill>
              </a:rPr>
              <a:pPr>
                <a:defRPr/>
              </a:pPr>
              <a:t>‹#›</a:t>
            </a:fld>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19665BD-FDCA-433B-8809-97B2A4F537C3}"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fld id="{40385915-0B2B-4BB7-9DF6-3FED82FCED24}" type="slidenum">
              <a:rPr lang="en-US">
                <a:solidFill>
                  <a:srgbClr val="000000"/>
                </a:solidFill>
              </a:rPr>
              <a:pPr>
                <a:defRPr/>
              </a:pPr>
              <a:t>‹#›</a:t>
            </a:fld>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B7C9D16-48D9-4B78-953F-C9774B5DD838}"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fld id="{A5AFC46F-3EC2-4E90-AEF9-86D0405B23E2}" type="slidenum">
              <a:rPr lang="en-US">
                <a:solidFill>
                  <a:srgbClr val="000000"/>
                </a:solidFill>
              </a:rPr>
              <a:pPr>
                <a:defRPr/>
              </a:pPr>
              <a:t>‹#›</a:t>
            </a:fld>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6D9AAA2-1BFD-4285-BCBE-F3DE508150BA}"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F99BFEEC-E7F7-4942-B9FE-97BFA88E7C58}" type="slidenum">
              <a:rPr lang="en-US">
                <a:solidFill>
                  <a:srgbClr val="000000"/>
                </a:solidFill>
              </a:rPr>
              <a:pPr>
                <a:defRPr/>
              </a:pPr>
              <a:t>‹#›</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DA784B-09F8-4404-9253-5D55F8E92820}"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C1A9A5F0-486A-4B37-9761-EBDD9CD53CB4}" type="slidenum">
              <a:rPr lang="en-US">
                <a:solidFill>
                  <a:srgbClr val="000000"/>
                </a:solidFill>
              </a:rPr>
              <a:pPr>
                <a:defRPr/>
              </a:pPr>
              <a:t>‹#›</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235B1B-41F9-4B89-8B57-2766780375B7}"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C8BE410A-7BBD-4E32-9CDD-FE321D2663C4}"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D0A9B2-96AD-4014-B5F3-B893009C7B43}"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1E9C9A5F-FB8C-496F-B64A-6111C305C421}"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98ADF4-5C96-4CA8-BE32-AD6EC02B5F99}"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F38C7577-E0AC-48A4-B750-136BA101F44C}" type="slidenum">
              <a:rPr lang="en-US">
                <a:solidFill>
                  <a:srgbClr val="000000"/>
                </a:solidFill>
              </a:rPr>
              <a:pPr>
                <a:defRPr/>
              </a:pPr>
              <a:t>‹#›</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04965C-7B77-44B1-A28B-7F1D624873C7}"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fld id="{8A9EF01E-196A-40A4-B6E9-5FF2B3389128}" type="slidenum">
              <a:rPr lang="en-US">
                <a:solidFill>
                  <a:srgbClr val="000000"/>
                </a:solidFill>
              </a:rPr>
              <a:pPr>
                <a:defRPr/>
              </a:pPr>
              <a:t>‹#›</a:t>
            </a:fld>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AA035ED-4013-47AD-B510-7160C087EA54}"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fld id="{45B2AB78-9C4A-419D-829E-0EA12DFFDE4E}" type="slidenum">
              <a:rPr lang="en-US"/>
              <a:pPr/>
              <a:t>‹#›</a:t>
            </a:fld>
            <a:endParaRPr lang="en-US"/>
          </a:p>
        </p:txBody>
      </p:sp>
      <p:sp>
        <p:nvSpPr>
          <p:cNvPr id="5" name="Slide Number Placeholder 4"/>
          <p:cNvSpPr>
            <a:spLocks noGrp="1"/>
          </p:cNvSpPr>
          <p:nvPr>
            <p:ph type="sldNum" sz="quarter" idx="12"/>
          </p:nvPr>
        </p:nvSpPr>
        <p:spPr/>
        <p:txBody>
          <a:bodyPr/>
          <a:lstStyle>
            <a:lvl1pPr>
              <a:defRPr/>
            </a:lvl1pPr>
          </a:lstStyle>
          <a:p>
            <a:fld id="{3FBCBBFA-0A35-48B3-B743-46353D0A5FFE}" type="slidenum">
              <a:rPr lang="en-US"/>
              <a:pPr/>
              <a:t>‹#›</a:t>
            </a:fld>
            <a:endParaRPr lang="en-US"/>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3F9F751D-F64D-434C-B527-80EF7FFF4183}"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89D08320-3932-4730-8DEE-61F022F8DF9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B7833C63-C0F7-47B6-AE2E-C0A269053BD0}"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7547DEC-7B0E-4C01-B482-1E852222FF06}"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B78AB914-7D3A-4229-8339-358F1755E1F1}"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05C1FFA-1E7A-43F7-80D5-DC5D56D63597}"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6480E3F5-8CB3-4BB2-AAC9-22A394B02C43}"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0B8C2E2-FA37-4C5F-9427-5E434077193D}"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3B5025E4-7AAD-4612-953E-084C934AE615}"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474811D-92A9-473C-BDA8-369B969D5A5E}"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fld id="{BEC9FC6A-67D5-4670-A7E0-D4F50F8B50E6}" type="slidenum">
              <a:rPr lang="en-US">
                <a:solidFill>
                  <a:srgbClr val="000000"/>
                </a:solidFill>
              </a:rPr>
              <a:pPr/>
              <a:t>‹#›</a:t>
            </a:fld>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C57F12DE-E1C3-45DC-94AA-6DCA1391DDDB}"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fld id="{3AB0CFCE-7CE4-4AFB-8A4F-0280A4E566E6}" type="slidenum">
              <a:rPr lang="en-US">
                <a:solidFill>
                  <a:srgbClr val="000000"/>
                </a:solidFill>
              </a:rPr>
              <a:pPr/>
              <a:t>‹#›</a:t>
            </a:fld>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9AC33D0-411C-42D4-9E30-4835A6E36F1C}"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fld id="{E5AE3044-6ED6-464E-A436-289ECA45503C}" type="slidenum">
              <a:rPr lang="en-US">
                <a:solidFill>
                  <a:srgbClr val="000000"/>
                </a:solidFill>
              </a:rPr>
              <a:pPr/>
              <a:t>‹#›</a:t>
            </a:fld>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F32B6F4-5EE6-461E-AA3F-E83133A20D7F}"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FB63286C-92CB-4B6A-815F-7BC6E7DF2583}"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C65F2C5-8E7D-44E9-BF47-E2A87FB51181}"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fld id="{5E897E8D-2A4F-4C27-A180-AE140692BC0A}" type="slidenum">
              <a:rPr lang="en-US"/>
              <a:pPr/>
              <a:t>‹#›</a:t>
            </a:fld>
            <a:endParaRPr lang="en-US"/>
          </a:p>
        </p:txBody>
      </p:sp>
      <p:sp>
        <p:nvSpPr>
          <p:cNvPr id="4" name="Slide Number Placeholder 3"/>
          <p:cNvSpPr>
            <a:spLocks noGrp="1"/>
          </p:cNvSpPr>
          <p:nvPr>
            <p:ph type="sldNum" sz="quarter" idx="12"/>
          </p:nvPr>
        </p:nvSpPr>
        <p:spPr/>
        <p:txBody>
          <a:bodyPr/>
          <a:lstStyle>
            <a:lvl1pPr>
              <a:defRPr/>
            </a:lvl1pPr>
          </a:lstStyle>
          <a:p>
            <a:fld id="{79FE0BF4-175C-49F0-8BC0-91E064EB823D}" type="slidenum">
              <a:rPr lang="en-US"/>
              <a:pPr/>
              <a:t>‹#›</a:t>
            </a:fld>
            <a:endParaRPr lang="en-US"/>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EFD036B2-2836-495B-8C81-15166AD6F35B}"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A793E41-7B8F-4B93-8636-346C2E540A9A}"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27FAED15-8B3D-4426-BDAC-E6B7F1BCCC8E}"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88AC9CC-8582-4FBF-85EC-D4547C698754}"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195330CA-ACD3-4160-BA75-D40F0CB8FB3A}"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72AB50C-4B65-4A54-8BA9-7D6E6F61704B}"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7519A92E-C640-496F-A322-E2E813328480}"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52DF11-7848-4544-9908-646C298740A0}"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fld id="{DE514C84-267A-4EA2-86CB-F4076DE82507}"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792A2798-0612-4F71-83BF-994E6BB84E5C}"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fld id="{143BEE57-933F-462B-AAA6-43FC36653B1F}"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FBD36A47-9343-40B6-AFED-0AC192F943DC}"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fld id="{9CB6D94A-BB94-4400-9EDB-21C908C9FD6F}"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7AD256DB-D51F-418F-9C7A-5EC8AE9E1D7B}"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pitchFamily="34" charset="0"/>
              </a:defRPr>
            </a:lvl1pPr>
          </a:lstStyle>
          <a:p>
            <a:pPr>
              <a:defRPr/>
            </a:pPr>
            <a:fld id="{A6358C85-1B45-4315-8DD5-E6866507359F}" type="slidenum">
              <a:rPr lang="en-US"/>
              <a:pPr>
                <a:defRPr/>
              </a:pPr>
              <a:t>‹#›</a:t>
            </a:fld>
            <a:endParaRPr lang="en-US"/>
          </a:p>
        </p:txBody>
      </p:sp>
      <p:sp>
        <p:nvSpPr>
          <p:cNvPr id="7" name="Slide Number Placeholder 6"/>
          <p:cNvSpPr>
            <a:spLocks noGrp="1"/>
          </p:cNvSpPr>
          <p:nvPr>
            <p:ph type="sldNum" sz="quarter" idx="12"/>
          </p:nvPr>
        </p:nvSpPr>
        <p:spPr/>
        <p:txBody>
          <a:bodyPr/>
          <a:lstStyle>
            <a:lvl1pPr>
              <a:defRPr>
                <a:latin typeface="Arial" pitchFamily="34" charset="0"/>
              </a:defRPr>
            </a:lvl1pPr>
          </a:lstStyle>
          <a:p>
            <a:pPr>
              <a:defRPr/>
            </a:pPr>
            <a:fld id="{6ADB5AAC-8408-4F0B-AECB-B33772CEE405}"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8" name="Footer Placeholder 7"/>
          <p:cNvSpPr>
            <a:spLocks noGrp="1"/>
          </p:cNvSpPr>
          <p:nvPr>
            <p:ph type="ftr" sz="quarter" idx="11"/>
          </p:nvPr>
        </p:nvSpPr>
        <p:spPr/>
        <p:txBody>
          <a:bodyPr/>
          <a:lstStyle>
            <a:lvl1pPr>
              <a:defRPr>
                <a:latin typeface="Arial" pitchFamily="34" charset="0"/>
              </a:defRPr>
            </a:lvl1pPr>
          </a:lstStyle>
          <a:p>
            <a:pPr>
              <a:defRPr/>
            </a:pPr>
            <a:fld id="{E0AD7193-1AA4-4364-9AE6-6DC26CEBA7ED}" type="slidenum">
              <a:rPr lang="en-US"/>
              <a:pPr>
                <a:defRPr/>
              </a:pPr>
              <a:t>‹#›</a:t>
            </a:fld>
            <a:endParaRPr lang="en-US"/>
          </a:p>
        </p:txBody>
      </p:sp>
      <p:sp>
        <p:nvSpPr>
          <p:cNvPr id="9" name="Slide Number Placeholder 8"/>
          <p:cNvSpPr>
            <a:spLocks noGrp="1"/>
          </p:cNvSpPr>
          <p:nvPr>
            <p:ph type="sldNum" sz="quarter" idx="12"/>
          </p:nvPr>
        </p:nvSpPr>
        <p:spPr/>
        <p:txBody>
          <a:bodyPr/>
          <a:lstStyle>
            <a:lvl1pPr>
              <a:defRPr>
                <a:latin typeface="Arial" pitchFamily="34" charset="0"/>
              </a:defRPr>
            </a:lvl1pPr>
          </a:lstStyle>
          <a:p>
            <a:pPr>
              <a:defRPr/>
            </a:pPr>
            <a:fld id="{5379677C-4A39-4604-96BF-D62619F496FA}" type="slidenum">
              <a:rPr lang="en-US"/>
              <a:pPr>
                <a:defRPr/>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4" name="Footer Placeholder 3"/>
          <p:cNvSpPr>
            <a:spLocks noGrp="1"/>
          </p:cNvSpPr>
          <p:nvPr>
            <p:ph type="ftr" sz="quarter" idx="11"/>
          </p:nvPr>
        </p:nvSpPr>
        <p:spPr/>
        <p:txBody>
          <a:bodyPr/>
          <a:lstStyle>
            <a:lvl1pPr>
              <a:defRPr>
                <a:latin typeface="Arial" pitchFamily="34" charset="0"/>
              </a:defRPr>
            </a:lvl1pPr>
          </a:lstStyle>
          <a:p>
            <a:pPr>
              <a:defRPr/>
            </a:pPr>
            <a:fld id="{490EE4D5-35C7-444E-BD76-30A288A0FC36}" type="slidenum">
              <a:rPr lang="en-US"/>
              <a:pPr>
                <a:defRPr/>
              </a:pPr>
              <a:t>‹#›</a:t>
            </a:fld>
            <a:endParaRPr lang="en-US"/>
          </a:p>
        </p:txBody>
      </p:sp>
      <p:sp>
        <p:nvSpPr>
          <p:cNvPr id="5" name="Slide Number Placeholder 4"/>
          <p:cNvSpPr>
            <a:spLocks noGrp="1"/>
          </p:cNvSpPr>
          <p:nvPr>
            <p:ph type="sldNum" sz="quarter" idx="12"/>
          </p:nvPr>
        </p:nvSpPr>
        <p:spPr/>
        <p:txBody>
          <a:bodyPr/>
          <a:lstStyle>
            <a:lvl1pPr>
              <a:defRPr>
                <a:latin typeface="Arial" pitchFamily="34" charset="0"/>
              </a:defRPr>
            </a:lvl1pPr>
          </a:lstStyle>
          <a:p>
            <a:pPr>
              <a:defRPr/>
            </a:pPr>
            <a:fld id="{911BA919-EC10-4566-B3A2-A4953C8E720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fld id="{B86ACDF8-6589-4D0A-A681-E74983920A1E}" type="slidenum">
              <a:rPr lang="en-US"/>
              <a:pPr/>
              <a:t>‹#›</a:t>
            </a:fld>
            <a:endParaRPr lang="en-US"/>
          </a:p>
        </p:txBody>
      </p:sp>
      <p:sp>
        <p:nvSpPr>
          <p:cNvPr id="7" name="Slide Number Placeholder 6"/>
          <p:cNvSpPr>
            <a:spLocks noGrp="1"/>
          </p:cNvSpPr>
          <p:nvPr>
            <p:ph type="sldNum" sz="quarter" idx="12"/>
          </p:nvPr>
        </p:nvSpPr>
        <p:spPr/>
        <p:txBody>
          <a:bodyPr/>
          <a:lstStyle>
            <a:lvl1pPr>
              <a:defRPr/>
            </a:lvl1pPr>
          </a:lstStyle>
          <a:p>
            <a:fld id="{98C95B0F-9598-4011-AC93-C32F6A7E14DD}" type="slidenum">
              <a:rPr lang="en-US"/>
              <a:pPr/>
              <a:t>‹#›</a:t>
            </a:fld>
            <a:endParaRPr lang="en-US"/>
          </a:p>
        </p:txBody>
      </p:sp>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Arial" pitchFamily="34" charset="0"/>
              </a:defRPr>
            </a:lvl1pPr>
          </a:lstStyle>
          <a:p>
            <a:pPr>
              <a:defRPr/>
            </a:pPr>
            <a:fld id="{7CCAD20B-F752-4662-9787-00C2717B2EA7}" type="slidenum">
              <a:rPr lang="en-US"/>
              <a:pPr>
                <a:defRPr/>
              </a:pPr>
              <a:t>‹#›</a:t>
            </a:fld>
            <a:endParaRPr lang="en-US"/>
          </a:p>
        </p:txBody>
      </p:sp>
      <p:sp>
        <p:nvSpPr>
          <p:cNvPr id="4" name="Slide Number Placeholder 3"/>
          <p:cNvSpPr>
            <a:spLocks noGrp="1"/>
          </p:cNvSpPr>
          <p:nvPr>
            <p:ph type="sldNum" sz="quarter" idx="12"/>
          </p:nvPr>
        </p:nvSpPr>
        <p:spPr/>
        <p:txBody>
          <a:bodyPr/>
          <a:lstStyle>
            <a:lvl1pPr>
              <a:defRPr>
                <a:latin typeface="Arial" pitchFamily="34" charset="0"/>
              </a:defRPr>
            </a:lvl1pPr>
          </a:lstStyle>
          <a:p>
            <a:pPr>
              <a:defRPr/>
            </a:pPr>
            <a:fld id="{C2D32495-C804-4D2E-8BC7-F1E8205C8583}"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pitchFamily="34" charset="0"/>
              </a:defRPr>
            </a:lvl1pPr>
          </a:lstStyle>
          <a:p>
            <a:pPr>
              <a:defRPr/>
            </a:pPr>
            <a:fld id="{BD8AD82B-5E31-481B-900C-878F8AF00962}" type="slidenum">
              <a:rPr lang="en-US"/>
              <a:pPr>
                <a:defRPr/>
              </a:pPr>
              <a:t>‹#›</a:t>
            </a:fld>
            <a:endParaRPr lang="en-US"/>
          </a:p>
        </p:txBody>
      </p:sp>
      <p:sp>
        <p:nvSpPr>
          <p:cNvPr id="7" name="Slide Number Placeholder 6"/>
          <p:cNvSpPr>
            <a:spLocks noGrp="1"/>
          </p:cNvSpPr>
          <p:nvPr>
            <p:ph type="sldNum" sz="quarter" idx="12"/>
          </p:nvPr>
        </p:nvSpPr>
        <p:spPr/>
        <p:txBody>
          <a:bodyPr/>
          <a:lstStyle>
            <a:lvl1pPr>
              <a:defRPr>
                <a:latin typeface="Arial" pitchFamily="34" charset="0"/>
              </a:defRPr>
            </a:lvl1pPr>
          </a:lstStyle>
          <a:p>
            <a:pPr>
              <a:defRPr/>
            </a:pPr>
            <a:fld id="{F1D074FE-8C94-45C9-91F6-180DF6D81651}"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pitchFamily="34" charset="0"/>
              </a:defRPr>
            </a:lvl1pPr>
          </a:lstStyle>
          <a:p>
            <a:pPr>
              <a:defRPr/>
            </a:pPr>
            <a:fld id="{50FDB0C6-1077-4571-AED7-15811A9EE822}" type="slidenum">
              <a:rPr lang="en-US"/>
              <a:pPr>
                <a:defRPr/>
              </a:pPr>
              <a:t>‹#›</a:t>
            </a:fld>
            <a:endParaRPr lang="en-US"/>
          </a:p>
        </p:txBody>
      </p:sp>
      <p:sp>
        <p:nvSpPr>
          <p:cNvPr id="7" name="Slide Number Placeholder 6"/>
          <p:cNvSpPr>
            <a:spLocks noGrp="1"/>
          </p:cNvSpPr>
          <p:nvPr>
            <p:ph type="sldNum" sz="quarter" idx="12"/>
          </p:nvPr>
        </p:nvSpPr>
        <p:spPr/>
        <p:txBody>
          <a:bodyPr/>
          <a:lstStyle>
            <a:lvl1pPr>
              <a:defRPr>
                <a:latin typeface="Arial" pitchFamily="34" charset="0"/>
              </a:defRPr>
            </a:lvl1pPr>
          </a:lstStyle>
          <a:p>
            <a:pPr>
              <a:defRPr/>
            </a:pPr>
            <a:fld id="{9D241B19-6A4B-4D2C-9ACE-9930A57CD110}"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fld id="{B38AB9C8-DE81-4ADB-9926-3DDEE5E3A2A5}"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AB79CE11-4B8D-41DE-9A4D-C4512D1CAA53}"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fld id="{A6EB307B-28F4-48F1-A35E-EFF7367CDCB0}"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0CE51DBA-7F5A-4A4B-AC83-4BE688C4078A}"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lgn="ctr">
              <a:defRPr>
                <a:latin typeface="Arial"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Arial" pitchFamily="34" charset="0"/>
              </a:defRPr>
            </a:lvl1pPr>
          </a:lstStyle>
          <a:p>
            <a:pPr>
              <a:defRPr/>
            </a:pPr>
            <a:fld id="{B3861353-A0D3-465E-8972-50E50D755A91}" type="slidenum">
              <a:rPr lang="en-US"/>
              <a:pPr>
                <a:defRPr/>
              </a:pPr>
              <a:t>‹#›</a:t>
            </a:fld>
            <a:endParaRPr lang="en-US"/>
          </a:p>
        </p:txBody>
      </p:sp>
      <p:sp>
        <p:nvSpPr>
          <p:cNvPr id="5" name="Rectangle 6"/>
          <p:cNvSpPr>
            <a:spLocks noGrp="1" noChangeArrowheads="1"/>
          </p:cNvSpPr>
          <p:nvPr>
            <p:ph type="sldNum" sz="quarter" idx="12"/>
          </p:nvPr>
        </p:nvSpPr>
        <p:spPr/>
        <p:txBody>
          <a:bodyPr/>
          <a:lstStyle>
            <a:lvl1pPr>
              <a:defRPr>
                <a:latin typeface="Arial" pitchFamily="34" charset="0"/>
              </a:defRPr>
            </a:lvl1pPr>
          </a:lstStyle>
          <a:p>
            <a:pPr>
              <a:defRPr/>
            </a:pPr>
            <a:fld id="{D143E996-3403-4CC2-ADA5-9B51D6C87D2C}" type="slidenum">
              <a:rPr lang="en-US"/>
              <a:pPr>
                <a:defRPr/>
              </a:pPr>
              <a:t>‹#›</a:t>
            </a:fld>
            <a:endParaRPr lang="en-US"/>
          </a:p>
        </p:txBody>
      </p:sp>
    </p:spTree>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lgn="ctr">
              <a:defRPr>
                <a:latin typeface="Arial" pitchFamily="34" charset="0"/>
              </a:defRPr>
            </a:lvl1pPr>
          </a:lstStyle>
          <a:p>
            <a:pPr>
              <a:defRPr/>
            </a:pPr>
            <a:endParaRPr lang="en-US"/>
          </a:p>
        </p:txBody>
      </p:sp>
      <p:sp>
        <p:nvSpPr>
          <p:cNvPr id="7" name="Rectangle 5"/>
          <p:cNvSpPr>
            <a:spLocks noGrp="1" noChangeArrowheads="1"/>
          </p:cNvSpPr>
          <p:nvPr>
            <p:ph type="ftr" sz="quarter" idx="11"/>
          </p:nvPr>
        </p:nvSpPr>
        <p:spPr/>
        <p:txBody>
          <a:bodyPr/>
          <a:lstStyle>
            <a:lvl1pPr>
              <a:defRPr>
                <a:latin typeface="Arial" pitchFamily="34" charset="0"/>
              </a:defRPr>
            </a:lvl1pPr>
          </a:lstStyle>
          <a:p>
            <a:pPr>
              <a:defRPr/>
            </a:pPr>
            <a:fld id="{A1D55581-DBE8-4AFA-AF99-905346283940}" type="slidenum">
              <a:rPr lang="en-US"/>
              <a:pPr>
                <a:defRPr/>
              </a:pPr>
              <a:t>‹#›</a:t>
            </a:fld>
            <a:endParaRPr lang="en-US"/>
          </a:p>
        </p:txBody>
      </p:sp>
      <p:sp>
        <p:nvSpPr>
          <p:cNvPr id="8" name="Rectangle 6"/>
          <p:cNvSpPr>
            <a:spLocks noGrp="1" noChangeArrowheads="1"/>
          </p:cNvSpPr>
          <p:nvPr>
            <p:ph type="sldNum" sz="quarter" idx="12"/>
          </p:nvPr>
        </p:nvSpPr>
        <p:spPr/>
        <p:txBody>
          <a:bodyPr/>
          <a:lstStyle>
            <a:lvl1pPr>
              <a:defRPr>
                <a:latin typeface="Arial" pitchFamily="34" charset="0"/>
              </a:defRPr>
            </a:lvl1pPr>
          </a:lstStyle>
          <a:p>
            <a:pPr>
              <a:defRPr/>
            </a:pPr>
            <a:fld id="{34813DEE-DC49-40E8-BA8D-311486030753}" type="slidenum">
              <a:rPr lang="en-US"/>
              <a:pPr>
                <a:defRPr/>
              </a:pPr>
              <a:t>‹#›</a:t>
            </a:fld>
            <a:endParaRPr lang="en-US"/>
          </a:p>
        </p:txBody>
      </p:sp>
    </p:spTree>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lgn="ctr">
              <a:defRPr>
                <a:latin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fld id="{B8B2D8DE-34FA-4082-99D4-BC86E8037595}" type="slidenum">
              <a:rPr lang="en-US"/>
              <a:pPr>
                <a:defRPr/>
              </a:pPr>
              <a:t>‹#›</a:t>
            </a:fld>
            <a:endParaRPr lang="en-US"/>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91CE6E35-C2B1-422C-8202-9DA822AE6DA4}" type="slidenum">
              <a:rPr lang="en-US"/>
              <a:pPr>
                <a:defRPr/>
              </a:pPr>
              <a:t>‹#›</a:t>
            </a:fld>
            <a:endParaRPr lang="en-US"/>
          </a:p>
        </p:txBody>
      </p:sp>
    </p:spTree>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FCF985E0-3D22-4DBF-88FD-65E51BE8ED6D}"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42B80C4-7A02-4148-898C-D1B731A7743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D036DA13-F160-4000-B79A-1C824EEFDE3C}"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A0E8E62-A12D-407E-8CA7-8BFFEADB1E8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fld id="{9F15EF38-2BA4-4033-B2D8-CB30CC652963}" type="slidenum">
              <a:rPr lang="en-US"/>
              <a:pPr/>
              <a:t>‹#›</a:t>
            </a:fld>
            <a:endParaRPr lang="en-US"/>
          </a:p>
        </p:txBody>
      </p:sp>
      <p:sp>
        <p:nvSpPr>
          <p:cNvPr id="7" name="Slide Number Placeholder 6"/>
          <p:cNvSpPr>
            <a:spLocks noGrp="1"/>
          </p:cNvSpPr>
          <p:nvPr>
            <p:ph type="sldNum" sz="quarter" idx="12"/>
          </p:nvPr>
        </p:nvSpPr>
        <p:spPr/>
        <p:txBody>
          <a:bodyPr/>
          <a:lstStyle>
            <a:lvl1pPr>
              <a:defRPr/>
            </a:lvl1pPr>
          </a:lstStyle>
          <a:p>
            <a:fld id="{C3A9D5CB-7498-4E45-A1E4-AE4D70E64644}" type="slidenum">
              <a:rPr lang="en-US"/>
              <a:pPr/>
              <a:t>‹#›</a:t>
            </a:fld>
            <a:endParaRPr lang="en-US"/>
          </a:p>
        </p:txBody>
      </p:sp>
    </p:spTree>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74D54CDB-1E33-4090-92D0-70A9DE4AC628}"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E28AE03-D055-448A-AC78-76A1E2BE62B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35991588-11C3-49AA-923B-BD9BA8A43383}"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89AAABF-38FF-4460-9D80-E182D28A7D7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fld id="{F884F271-6EDA-41E5-A30B-41498FBC4F18}" type="slidenum">
              <a:rPr lang="en-US">
                <a:solidFill>
                  <a:srgbClr val="000000"/>
                </a:solidFill>
              </a:rPr>
              <a:pPr/>
              <a:t>‹#›</a:t>
            </a:fld>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2218B66-BA52-4AE6-A96D-004D0056119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fld id="{528F76D7-7BA1-4176-A275-DC1F8FF70770}" type="slidenum">
              <a:rPr lang="en-US">
                <a:solidFill>
                  <a:srgbClr val="000000"/>
                </a:solidFill>
              </a:rPr>
              <a:pPr/>
              <a:t>‹#›</a:t>
            </a:fld>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C14A7F8-A805-4C28-8BFB-DE1F219D97B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fld id="{EF260B82-E7A1-47D6-BCC0-51D1860ED51D}" type="slidenum">
              <a:rPr lang="en-US">
                <a:solidFill>
                  <a:srgbClr val="000000"/>
                </a:solidFill>
              </a:rPr>
              <a:pPr/>
              <a:t>‹#›</a:t>
            </a:fld>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A332B3E-483E-4A5B-AF3B-4EE5165BF34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A478D0FB-9833-46A7-8F0F-7BE90AF9A3EA}"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80E41EB-3398-4F3E-B32A-E9DE02A8531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D53B346C-0525-41BC-B063-EC3002EF4874}"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5D4F3C6-4E52-42EB-825C-F0185C9B2E4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D31F9D36-F2B3-4A34-88F1-DA496D44BE5B}"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C0B900-CFAB-47A8-B897-DE70ACCE179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EE4AB83F-2DA0-4B8D-A020-A89459A86906}"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1FAFE74-A0A1-4351-8AAB-AE1F2BA3432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fld id="{68FB4EF2-38ED-48FE-AD4C-CDBB492B4AC0}" type="slidenum">
              <a:rPr lang="en-US">
                <a:solidFill>
                  <a:srgbClr val="000000"/>
                </a:solidFill>
              </a:rPr>
              <a:pPr>
                <a:defRPr/>
              </a:pPr>
              <a:t>‹#›</a:t>
            </a:fld>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9C8D3F-5D6B-46C5-A1C2-4049E6B82F4D}"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theme" Target="../theme/theme10.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9.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theme" Target="../theme/theme12.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theme" Target="../theme/theme13.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2.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theme" Target="../theme/theme14.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6" Type="http://schemas.openxmlformats.org/officeDocument/2006/relationships/theme" Target="../theme/theme5.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theme" Target="../theme/theme7.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theme" Target="../theme/theme8.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6963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400"/>
            </a:lvl1pPr>
          </a:lstStyle>
          <a:p>
            <a:endParaRPr lang="en-US"/>
          </a:p>
        </p:txBody>
      </p:sp>
      <p:sp>
        <p:nvSpPr>
          <p:cNvPr id="696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0" hangingPunct="0">
              <a:defRPr sz="1400"/>
            </a:lvl1pPr>
          </a:lstStyle>
          <a:p>
            <a:fld id="{136D6DCA-3146-4724-9C3F-ED8F1AA87CA7}" type="slidenum">
              <a:rPr lang="en-US"/>
              <a:pPr/>
              <a:t>‹#›</a:t>
            </a:fld>
            <a:endParaRPr lang="en-US"/>
          </a:p>
        </p:txBody>
      </p:sp>
      <p:sp>
        <p:nvSpPr>
          <p:cNvPr id="696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400"/>
            </a:lvl1pPr>
          </a:lstStyle>
          <a:p>
            <a:fld id="{0B972CA2-7E50-426B-A280-7F41BE3C9A8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ransition spd="med"/>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6144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400">
                <a:solidFill>
                  <a:srgbClr val="000000"/>
                </a:solidFill>
                <a:latin typeface="Arial"/>
                <a:cs typeface="+mn-cs"/>
              </a:defRPr>
            </a:lvl1pPr>
          </a:lstStyle>
          <a:p>
            <a:pPr>
              <a:defRPr/>
            </a:pPr>
            <a:endParaRPr lang="en-US"/>
          </a:p>
        </p:txBody>
      </p:sp>
      <p:sp>
        <p:nvSpPr>
          <p:cNvPr id="696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0" hangingPunct="0">
              <a:defRPr sz="1400">
                <a:solidFill>
                  <a:srgbClr val="000000"/>
                </a:solidFill>
                <a:latin typeface="Arial"/>
                <a:cs typeface="+mn-cs"/>
              </a:defRPr>
            </a:lvl1pPr>
          </a:lstStyle>
          <a:p>
            <a:pPr>
              <a:defRPr/>
            </a:pPr>
            <a:fld id="{9BEB699D-BDB8-477B-98D4-6AFFBF46290F}" type="slidenum">
              <a:rPr lang="en-US"/>
              <a:pPr>
                <a:defRPr/>
              </a:pPr>
              <a:t>‹#›</a:t>
            </a:fld>
            <a:endParaRPr lang="en-US"/>
          </a:p>
        </p:txBody>
      </p:sp>
      <p:sp>
        <p:nvSpPr>
          <p:cNvPr id="696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400">
                <a:solidFill>
                  <a:srgbClr val="000000"/>
                </a:solidFill>
                <a:latin typeface="Arial"/>
                <a:cs typeface="+mn-cs"/>
              </a:defRPr>
            </a:lvl1pPr>
          </a:lstStyle>
          <a:p>
            <a:pPr>
              <a:defRPr/>
            </a:pPr>
            <a:fld id="{916C47A0-6E57-467D-A53E-18927E0095F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 id="2147483948" r:id="rId13"/>
    <p:sldLayoutId id="2147483949" r:id="rId14"/>
  </p:sldLayoutIdLst>
  <p:transition spd="med"/>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6963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400"/>
            </a:lvl1pPr>
          </a:lstStyle>
          <a:p>
            <a:endParaRPr lang="en-US">
              <a:solidFill>
                <a:srgbClr val="000000"/>
              </a:solidFill>
            </a:endParaRPr>
          </a:p>
        </p:txBody>
      </p:sp>
      <p:sp>
        <p:nvSpPr>
          <p:cNvPr id="696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0" hangingPunct="0">
              <a:defRPr sz="1400"/>
            </a:lvl1pPr>
          </a:lstStyle>
          <a:p>
            <a:fld id="{136D6DCA-3146-4724-9C3F-ED8F1AA87CA7}" type="slidenum">
              <a:rPr lang="en-US">
                <a:solidFill>
                  <a:srgbClr val="000000"/>
                </a:solidFill>
              </a:rPr>
              <a:pPr/>
              <a:t>‹#›</a:t>
            </a:fld>
            <a:endParaRPr lang="en-US">
              <a:solidFill>
                <a:srgbClr val="000000"/>
              </a:solidFill>
            </a:endParaRPr>
          </a:p>
        </p:txBody>
      </p:sp>
      <p:sp>
        <p:nvSpPr>
          <p:cNvPr id="696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400"/>
            </a:lvl1pPr>
          </a:lstStyle>
          <a:p>
            <a:fld id="{0B972CA2-7E50-426B-A280-7F41BE3C9A82}" type="slidenum">
              <a:rPr lang="en-US">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 id="2147483963" r:id="rId13"/>
  </p:sldLayoutIdLst>
  <p:transition spd="med"/>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81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81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F539A579-FA57-42C3-B7D8-8F27BBCE9501}" type="datetimeFigureOut">
              <a:rPr lang="en-US"/>
              <a:pPr>
                <a:defRPr/>
              </a:pPr>
              <a:t>2/15/2012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316F70F0-F74E-4951-8BDE-499E091CF46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6963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400"/>
            </a:lvl1pPr>
          </a:lstStyle>
          <a:p>
            <a:endParaRPr lang="en-US">
              <a:solidFill>
                <a:srgbClr val="000000"/>
              </a:solidFill>
            </a:endParaRPr>
          </a:p>
        </p:txBody>
      </p:sp>
      <p:sp>
        <p:nvSpPr>
          <p:cNvPr id="696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0" hangingPunct="0">
              <a:defRPr sz="1400"/>
            </a:lvl1pPr>
          </a:lstStyle>
          <a:p>
            <a:fld id="{136D6DCA-3146-4724-9C3F-ED8F1AA87CA7}" type="slidenum">
              <a:rPr lang="en-US">
                <a:solidFill>
                  <a:srgbClr val="000000"/>
                </a:solidFill>
              </a:rPr>
              <a:pPr/>
              <a:t>‹#›</a:t>
            </a:fld>
            <a:endParaRPr lang="en-US">
              <a:solidFill>
                <a:srgbClr val="000000"/>
              </a:solidFill>
            </a:endParaRPr>
          </a:p>
        </p:txBody>
      </p:sp>
      <p:sp>
        <p:nvSpPr>
          <p:cNvPr id="696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400"/>
            </a:lvl1pPr>
          </a:lstStyle>
          <a:p>
            <a:fld id="{0B972CA2-7E50-426B-A280-7F41BE3C9A82}" type="slidenum">
              <a:rPr lang="en-US">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8" r:id="rId12"/>
  </p:sldLayoutIdLst>
  <p:transition spd="med"/>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8B2D30B-2D50-485F-A7BA-72BC42AB7D72}" type="slidenum">
              <a:rPr lang="en-US">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5293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400" smtClean="0">
                <a:latin typeface="+mn-lt"/>
              </a:defRPr>
            </a:lvl1pPr>
          </a:lstStyle>
          <a:p>
            <a:pPr>
              <a:defRPr/>
            </a:pPr>
            <a:endParaRPr lang="en-US"/>
          </a:p>
        </p:txBody>
      </p:sp>
      <p:sp>
        <p:nvSpPr>
          <p:cNvPr id="696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0" hangingPunct="0">
              <a:defRPr sz="1400" smtClean="0">
                <a:latin typeface="+mn-lt"/>
              </a:defRPr>
            </a:lvl1pPr>
          </a:lstStyle>
          <a:p>
            <a:pPr>
              <a:defRPr/>
            </a:pPr>
            <a:fld id="{81979DDD-F73F-4E9D-A059-5787E309C878}" type="slidenum">
              <a:rPr lang="en-US"/>
              <a:pPr>
                <a:defRPr/>
              </a:pPr>
              <a:t>‹#›</a:t>
            </a:fld>
            <a:endParaRPr lang="en-US"/>
          </a:p>
        </p:txBody>
      </p:sp>
      <p:sp>
        <p:nvSpPr>
          <p:cNvPr id="696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400" smtClean="0">
                <a:latin typeface="+mn-lt"/>
              </a:defRPr>
            </a:lvl1pPr>
          </a:lstStyle>
          <a:p>
            <a:pPr>
              <a:defRPr/>
            </a:pPr>
            <a:fld id="{CADD10AF-82F5-4454-AC09-E626DB7E242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762" r:id="rId12"/>
    <p:sldLayoutId id="2147483763" r:id="rId13"/>
  </p:sldLayoutIdLst>
  <p:transition spd="med"/>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256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25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3225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3225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EDCA908-F981-420D-A534-947076385DC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F3E8AE0-73DA-4F1B-8C5A-22B8BB95839D}" type="datetimeFigureOut">
              <a:rPr lang="en-US" smtClean="0">
                <a:solidFill>
                  <a:prstClr val="black">
                    <a:tint val="75000"/>
                  </a:prstClr>
                </a:solidFill>
                <a:latin typeface="Calibri"/>
              </a:rPr>
              <a:pPr fontAlgn="auto">
                <a:spcBef>
                  <a:spcPts val="0"/>
                </a:spcBef>
                <a:spcAft>
                  <a:spcPts val="0"/>
                </a:spcAft>
              </a:pPr>
              <a:t>2/15/2012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B5B74C2-7FBD-428D-96B5-C577092B738B}"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400" smtClean="0">
                <a:latin typeface="Arial" charset="0"/>
              </a:defRPr>
            </a:lvl1pPr>
          </a:lstStyle>
          <a:p>
            <a:pPr>
              <a:defRPr/>
            </a:pPr>
            <a:endParaRPr lang="en-US">
              <a:solidFill>
                <a:srgbClr val="000000"/>
              </a:solidFill>
            </a:endParaRPr>
          </a:p>
        </p:txBody>
      </p:sp>
      <p:sp>
        <p:nvSpPr>
          <p:cNvPr id="696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0" hangingPunct="0">
              <a:defRPr sz="1400" smtClean="0">
                <a:latin typeface="Arial" charset="0"/>
              </a:defRPr>
            </a:lvl1pPr>
          </a:lstStyle>
          <a:p>
            <a:pPr>
              <a:defRPr/>
            </a:pPr>
            <a:fld id="{7999900A-1C39-4AF3-8834-C849D53CC364}" type="slidenum">
              <a:rPr lang="en-US">
                <a:solidFill>
                  <a:srgbClr val="000000"/>
                </a:solidFill>
              </a:rPr>
              <a:pPr>
                <a:defRPr/>
              </a:pPr>
              <a:t>‹#›</a:t>
            </a:fld>
            <a:endParaRPr lang="en-US">
              <a:solidFill>
                <a:srgbClr val="000000"/>
              </a:solidFill>
            </a:endParaRPr>
          </a:p>
        </p:txBody>
      </p:sp>
      <p:sp>
        <p:nvSpPr>
          <p:cNvPr id="696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400" smtClean="0">
                <a:latin typeface="Arial" charset="0"/>
              </a:defRPr>
            </a:lvl1pPr>
          </a:lstStyle>
          <a:p>
            <a:pPr>
              <a:defRPr/>
            </a:pPr>
            <a:fld id="{F36EE191-CB82-4856-BF6F-BAD681052CD6}"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Lst>
  <p:transition spd="med"/>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defRPr sz="1400"/>
            </a:lvl1pPr>
          </a:lstStyle>
          <a:p>
            <a:pPr eaLnBrk="0" hangingPunct="0"/>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a:defRPr sz="1400"/>
            </a:lvl1pPr>
          </a:lstStyle>
          <a:p>
            <a:pPr eaLnBrk="0" hangingPunct="0"/>
            <a:fld id="{CC7765E2-D362-4BFE-B768-B69567F6B630}" type="slidenum">
              <a:rPr lang="en-US">
                <a:solidFill>
                  <a:srgbClr val="000000"/>
                </a:solidFill>
              </a:rPr>
              <a:pPr eaLnBrk="0" hangingPunct="0"/>
              <a:t>‹#›</a:t>
            </a:fld>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defRPr sz="1400"/>
            </a:lvl1pPr>
          </a:lstStyle>
          <a:p>
            <a:pPr eaLnBrk="0" hangingPunct="0"/>
            <a:fld id="{54E538CC-6F56-4409-BFB5-19C803E45AAA}" type="slidenum">
              <a:rPr lang="en-US">
                <a:solidFill>
                  <a:srgbClr val="000000"/>
                </a:solidFill>
              </a:rPr>
              <a:pPr eaLnBrk="0" hangingPunct="0"/>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Lst>
  <p:transition/>
  <p:timing>
    <p:tnLst>
      <p:par>
        <p:cTn id="1" dur="indefinite" restart="never" nodeType="tmRoot"/>
      </p:par>
    </p:tnLst>
  </p:timing>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4608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400">
                <a:solidFill>
                  <a:srgbClr val="000000"/>
                </a:solidFill>
                <a:latin typeface="Arial"/>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0" hangingPunct="0">
              <a:defRPr sz="1400">
                <a:solidFill>
                  <a:srgbClr val="000000"/>
                </a:solidFill>
                <a:latin typeface="Arial"/>
                <a:cs typeface="+mn-cs"/>
              </a:defRPr>
            </a:lvl1pPr>
          </a:lstStyle>
          <a:p>
            <a:pPr>
              <a:defRPr/>
            </a:pPr>
            <a:fld id="{6743FA3A-609D-4FB8-9189-E5210B8A02C5}" type="slidenum">
              <a:rPr lang="en-US"/>
              <a:pPr>
                <a:defRPr/>
              </a:pPr>
              <a:t>‹#›</a:t>
            </a:fld>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400">
                <a:solidFill>
                  <a:srgbClr val="000000"/>
                </a:solidFill>
                <a:latin typeface="Arial"/>
                <a:cs typeface="+mn-cs"/>
              </a:defRPr>
            </a:lvl1pPr>
          </a:lstStyle>
          <a:p>
            <a:pPr>
              <a:defRPr/>
            </a:pPr>
            <a:fld id="{9FF5E0CF-A201-46E6-A5F6-CBF4CCCA29E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defRPr sz="1400"/>
            </a:lvl1pPr>
          </a:lstStyle>
          <a:p>
            <a:pPr eaLnBrk="0" hangingPunct="0"/>
            <a:endParaRPr lang="en-US">
              <a:solidFill>
                <a:srgbClr val="000000"/>
              </a:solidFill>
              <a:latin typeface="Aria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a:defRPr sz="1400"/>
            </a:lvl1pPr>
          </a:lstStyle>
          <a:p>
            <a:pPr eaLnBrk="0" hangingPunct="0"/>
            <a:fld id="{ADC1A4A8-6532-41EF-9976-9ED063244ACF}" type="slidenum">
              <a:rPr lang="en-US">
                <a:solidFill>
                  <a:srgbClr val="000000"/>
                </a:solidFill>
                <a:latin typeface="Arial"/>
              </a:rPr>
              <a:pPr eaLnBrk="0" hangingPunct="0"/>
              <a:t>‹#›</a:t>
            </a:fld>
            <a:endParaRPr lang="en-US">
              <a:solidFill>
                <a:srgbClr val="000000"/>
              </a:solidFill>
              <a:latin typeface="Aria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defRPr sz="1400"/>
            </a:lvl1pPr>
          </a:lstStyle>
          <a:p>
            <a:pPr eaLnBrk="0" hangingPunct="0"/>
            <a:fld id="{0F01CAFB-6440-4C82-AAFE-6EBB32227057}" type="slidenum">
              <a:rPr lang="en-US">
                <a:solidFill>
                  <a:srgbClr val="000000"/>
                </a:solidFill>
                <a:latin typeface="Arial"/>
              </a:rPr>
              <a:pPr eaLnBrk="0" hangingPunct="0"/>
              <a:t>‹#›</a:t>
            </a:fld>
            <a:endParaRPr lang="en-US">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02" r:id="rId13"/>
    <p:sldLayoutId id="2147483903" r:id="rId14"/>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3174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400">
                <a:solidFill>
                  <a:srgbClr val="000000"/>
                </a:solidFill>
                <a:latin typeface="Arial" charset="0"/>
                <a:cs typeface="+mn-cs"/>
              </a:defRPr>
            </a:lvl1pPr>
          </a:lstStyle>
          <a:p>
            <a:pPr>
              <a:defRPr/>
            </a:pPr>
            <a:endParaRPr lang="en-US"/>
          </a:p>
        </p:txBody>
      </p:sp>
      <p:sp>
        <p:nvSpPr>
          <p:cNvPr id="696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0" hangingPunct="0">
              <a:defRPr sz="1400">
                <a:solidFill>
                  <a:srgbClr val="000000"/>
                </a:solidFill>
                <a:latin typeface="Arial" charset="0"/>
                <a:cs typeface="+mn-cs"/>
              </a:defRPr>
            </a:lvl1pPr>
          </a:lstStyle>
          <a:p>
            <a:pPr>
              <a:defRPr/>
            </a:pPr>
            <a:fld id="{34FAEE9B-6F4A-45AA-BB1B-92D582F1DB8D}" type="slidenum">
              <a:rPr lang="en-US"/>
              <a:pPr>
                <a:defRPr/>
              </a:pPr>
              <a:t>‹#›</a:t>
            </a:fld>
            <a:endParaRPr lang="en-US"/>
          </a:p>
        </p:txBody>
      </p:sp>
      <p:sp>
        <p:nvSpPr>
          <p:cNvPr id="696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400">
                <a:solidFill>
                  <a:srgbClr val="000000"/>
                </a:solidFill>
                <a:latin typeface="Arial" charset="0"/>
                <a:cs typeface="+mn-cs"/>
              </a:defRPr>
            </a:lvl1pPr>
          </a:lstStyle>
          <a:p>
            <a:pPr>
              <a:defRPr/>
            </a:pPr>
            <a:fld id="{08094A7F-58F7-4A08-A8C3-DA219BB8A8A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 id="2147483917" r:id="rId13"/>
  </p:sldLayoutIdLst>
  <p:transition spd="med"/>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45.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4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3.xml"/><Relationship Id="rId1" Type="http://schemas.openxmlformats.org/officeDocument/2006/relationships/tags" Target="../tags/tag4.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94.xml"/><Relationship Id="rId4" Type="http://schemas.openxmlformats.org/officeDocument/2006/relationships/hyperlink" Target="http://www.ce.umn.edu/~smith/docs/NDTL81Ch3GoingDeeper.pdf"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71.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8.xml"/><Relationship Id="rId1" Type="http://schemas.openxmlformats.org/officeDocument/2006/relationships/vmlDrawing" Target="../drawings/vmlDrawing2.vml"/><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8.xml"/><Relationship Id="rId1" Type="http://schemas.openxmlformats.org/officeDocument/2006/relationships/vmlDrawing" Target="../drawings/vmlDrawing3.vml"/><Relationship Id="rId4" Type="http://schemas.openxmlformats.org/officeDocument/2006/relationships/oleObject" Target="../embeddings/oleObject2.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53.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53.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80.xml"/><Relationship Id="rId5" Type="http://schemas.openxmlformats.org/officeDocument/2006/relationships/hyperlink" Target="http://youtu.be/lfT_hoiuY8w" TargetMode="Externa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44.xml"/><Relationship Id="rId1" Type="http://schemas.openxmlformats.org/officeDocument/2006/relationships/slideLayout" Target="../slideLayouts/slideLayout58.xml"/></Relationships>
</file>

<file path=ppt/slides/_rels/slide45.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45.xml"/><Relationship Id="rId1" Type="http://schemas.openxmlformats.org/officeDocument/2006/relationships/slideLayout" Target="../slideLayouts/slideLayout48.xml"/><Relationship Id="rId4" Type="http://schemas.openxmlformats.org/officeDocument/2006/relationships/image" Target="../media/image34.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5.xml"/><Relationship Id="rId7" Type="http://schemas.openxmlformats.org/officeDocument/2006/relationships/image" Target="../media/image4.jpeg"/><Relationship Id="rId2" Type="http://schemas.openxmlformats.org/officeDocument/2006/relationships/slideLayout" Target="../slideLayouts/slideLayout140.xml"/><Relationship Id="rId1" Type="http://schemas.openxmlformats.org/officeDocument/2006/relationships/tags" Target="../tags/tag1.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image" Target="../media/image2.jpeg"/><Relationship Id="rId10" Type="http://schemas.openxmlformats.org/officeDocument/2006/relationships/image" Target="../media/image7.jpeg"/><Relationship Id="rId4" Type="http://schemas.openxmlformats.org/officeDocument/2006/relationships/image" Target="../media/image1.jpeg"/><Relationship Id="rId9" Type="http://schemas.openxmlformats.org/officeDocument/2006/relationships/image" Target="../media/image6.jpeg"/></Relationships>
</file>

<file path=ppt/slides/_rels/slide50.xml.rels><?xml version="1.0" encoding="UTF-8" standalone="yes"?>
<Relationships xmlns="http://schemas.openxmlformats.org/package/2006/relationships"><Relationship Id="rId8" Type="http://schemas.openxmlformats.org/officeDocument/2006/relationships/hyperlink" Target="http://www.ce.umn.edu/~smith/docs/NDTL-123-2-Smith-Social_Basis_of_Learning-.pdf" TargetMode="External"/><Relationship Id="rId13" Type="http://schemas.openxmlformats.org/officeDocument/2006/relationships/hyperlink" Target="http://www7.nationalacademies.org/bose/Fairweather_CommissionedPaper.pdf" TargetMode="External"/><Relationship Id="rId3" Type="http://schemas.openxmlformats.org/officeDocument/2006/relationships/hyperlink" Target="http://www.ce.umn.edu/~smith/links.html" TargetMode="External"/><Relationship Id="rId7" Type="http://schemas.openxmlformats.org/officeDocument/2006/relationships/hyperlink" Target="http://www.ce.umn.edu/~smith" TargetMode="External"/><Relationship Id="rId12" Type="http://schemas.openxmlformats.org/officeDocument/2006/relationships/hyperlink" Target="http://www.pkal.org/activities/PedagogiesOfEngagementSummit.cfm" TargetMode="External"/><Relationship Id="rId2" Type="http://schemas.openxmlformats.org/officeDocument/2006/relationships/notesSlide" Target="../notesSlides/notesSlide50.xml"/><Relationship Id="rId1" Type="http://schemas.openxmlformats.org/officeDocument/2006/relationships/slideLayout" Target="../slideLayouts/slideLayout13.xml"/><Relationship Id="rId6" Type="http://schemas.openxmlformats.org/officeDocument/2006/relationships/hyperlink" Target="http://www3.interscience.wiley.com/journal/122268048/abstract?CRETRY=1&amp;SRETRY=0" TargetMode="External"/><Relationship Id="rId11" Type="http://schemas.openxmlformats.org/officeDocument/2006/relationships/hyperlink" Target="http://www.udel.edu/pbl" TargetMode="External"/><Relationship Id="rId5" Type="http://schemas.openxmlformats.org/officeDocument/2006/relationships/hyperlink" Target="http://www.skillscommission.org/commissioned.htm" TargetMode="External"/><Relationship Id="rId10" Type="http://schemas.openxmlformats.org/officeDocument/2006/relationships/hyperlink" Target="http://www.ce.umn.edu/~smith/docs/CLReturnstoCollege.pdf" TargetMode="External"/><Relationship Id="rId4" Type="http://schemas.openxmlformats.org/officeDocument/2006/relationships/hyperlink" Target="http://www.nap.edu/openbook/0309082927/html/" TargetMode="External"/><Relationship Id="rId9" Type="http://schemas.openxmlformats.org/officeDocument/2006/relationships/hyperlink" Target="http://www.ce.umn.edu/~smith/docs/Smith-Pedagogies_of_Engagement.pdf"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1.xml"/><Relationship Id="rId1" Type="http://schemas.openxmlformats.org/officeDocument/2006/relationships/tags" Target="../tags/tag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5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8.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45.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52400" y="228600"/>
            <a:ext cx="8839200" cy="1228725"/>
          </a:xfrm>
          <a:noFill/>
        </p:spPr>
        <p:txBody>
          <a:bodyPr lIns="0" tIns="0" rIns="0" bIns="0" anchor="t"/>
          <a:lstStyle/>
          <a:p>
            <a:pPr eaLnBrk="1" hangingPunct="1"/>
            <a:r>
              <a:rPr lang="en-US" sz="3600" dirty="0" smtClean="0"/>
              <a:t>Pedagogies </a:t>
            </a:r>
            <a:r>
              <a:rPr lang="en-US" sz="3600" dirty="0" smtClean="0"/>
              <a:t>of </a:t>
            </a:r>
            <a:r>
              <a:rPr lang="en-US" sz="3600" dirty="0" smtClean="0"/>
              <a:t>Engagement</a:t>
            </a:r>
            <a:br>
              <a:rPr lang="en-US" sz="3600" dirty="0" smtClean="0"/>
            </a:br>
            <a:r>
              <a:rPr lang="en-US" sz="3600" dirty="0" smtClean="0"/>
              <a:t>Cooperative </a:t>
            </a:r>
            <a:r>
              <a:rPr lang="en-US" sz="3600" dirty="0" smtClean="0"/>
              <a:t>Learning and</a:t>
            </a:r>
            <a:br>
              <a:rPr lang="en-US" sz="3600" dirty="0" smtClean="0"/>
            </a:br>
            <a:r>
              <a:rPr lang="en-US" sz="3600" dirty="0" smtClean="0"/>
              <a:t>Challenge-Based </a:t>
            </a:r>
            <a:r>
              <a:rPr lang="en-US" sz="3600" dirty="0" smtClean="0"/>
              <a:t>Learning</a:t>
            </a:r>
            <a:endParaRPr lang="en-US" sz="3600" i="1" dirty="0" smtClean="0">
              <a:solidFill>
                <a:schemeClr val="tx1"/>
              </a:solidFill>
            </a:endParaRPr>
          </a:p>
        </p:txBody>
      </p:sp>
      <p:sp>
        <p:nvSpPr>
          <p:cNvPr id="14339" name="Freeform 3"/>
          <p:cNvSpPr>
            <a:spLocks/>
          </p:cNvSpPr>
          <p:nvPr/>
        </p:nvSpPr>
        <p:spPr bwMode="auto">
          <a:xfrm>
            <a:off x="228600" y="1905000"/>
            <a:ext cx="8567738" cy="98425"/>
          </a:xfrm>
          <a:custGeom>
            <a:avLst/>
            <a:gdLst>
              <a:gd name="T0" fmla="*/ 0 w 5397"/>
              <a:gd name="T1" fmla="*/ 61 h 62"/>
              <a:gd name="T2" fmla="*/ 5396 w 5397"/>
              <a:gd name="T3" fmla="*/ 61 h 62"/>
              <a:gd name="T4" fmla="*/ 5396 w 5397"/>
              <a:gd name="T5" fmla="*/ 0 h 62"/>
              <a:gd name="T6" fmla="*/ 0 w 5397"/>
              <a:gd name="T7" fmla="*/ 0 h 62"/>
              <a:gd name="T8" fmla="*/ 0 w 5397"/>
              <a:gd name="T9" fmla="*/ 61 h 62"/>
              <a:gd name="T10" fmla="*/ 0 60000 65536"/>
              <a:gd name="T11" fmla="*/ 0 60000 65536"/>
              <a:gd name="T12" fmla="*/ 0 60000 65536"/>
              <a:gd name="T13" fmla="*/ 0 60000 65536"/>
              <a:gd name="T14" fmla="*/ 0 60000 65536"/>
              <a:gd name="T15" fmla="*/ 0 w 5397"/>
              <a:gd name="T16" fmla="*/ 0 h 62"/>
              <a:gd name="T17" fmla="*/ 5397 w 5397"/>
              <a:gd name="T18" fmla="*/ 62 h 62"/>
            </a:gdLst>
            <a:ahLst/>
            <a:cxnLst>
              <a:cxn ang="T10">
                <a:pos x="T0" y="T1"/>
              </a:cxn>
              <a:cxn ang="T11">
                <a:pos x="T2" y="T3"/>
              </a:cxn>
              <a:cxn ang="T12">
                <a:pos x="T4" y="T5"/>
              </a:cxn>
              <a:cxn ang="T13">
                <a:pos x="T6" y="T7"/>
              </a:cxn>
              <a:cxn ang="T14">
                <a:pos x="T8" y="T9"/>
              </a:cxn>
            </a:cxnLst>
            <a:rect l="T15" t="T16" r="T17" b="T18"/>
            <a:pathLst>
              <a:path w="5397" h="62">
                <a:moveTo>
                  <a:pt x="0" y="61"/>
                </a:moveTo>
                <a:lnTo>
                  <a:pt x="5396" y="61"/>
                </a:lnTo>
                <a:lnTo>
                  <a:pt x="5396" y="0"/>
                </a:lnTo>
                <a:lnTo>
                  <a:pt x="0" y="0"/>
                </a:lnTo>
                <a:lnTo>
                  <a:pt x="0" y="61"/>
                </a:lnTo>
              </a:path>
            </a:pathLst>
          </a:custGeom>
          <a:solidFill>
            <a:srgbClr val="000000"/>
          </a:solidFill>
          <a:ln w="9525" cap="rnd">
            <a:noFill/>
            <a:round/>
            <a:headEnd/>
            <a:tailEnd/>
          </a:ln>
        </p:spPr>
        <p:txBody>
          <a:bodyPr/>
          <a:lstStyle/>
          <a:p>
            <a:endParaRPr lang="en-US">
              <a:solidFill>
                <a:srgbClr val="000000"/>
              </a:solidFill>
              <a:latin typeface="Arial"/>
            </a:endParaRPr>
          </a:p>
        </p:txBody>
      </p:sp>
      <p:sp>
        <p:nvSpPr>
          <p:cNvPr id="14340" name="Rectangle 4"/>
          <p:cNvSpPr>
            <a:spLocks noChangeArrowheads="1"/>
          </p:cNvSpPr>
          <p:nvPr/>
        </p:nvSpPr>
        <p:spPr bwMode="auto">
          <a:xfrm>
            <a:off x="76200" y="2133600"/>
            <a:ext cx="8915400" cy="3976688"/>
          </a:xfrm>
          <a:prstGeom prst="rect">
            <a:avLst/>
          </a:prstGeom>
          <a:noFill/>
          <a:ln w="9525">
            <a:noFill/>
            <a:miter lim="800000"/>
            <a:headEnd/>
            <a:tailEnd/>
          </a:ln>
        </p:spPr>
        <p:txBody>
          <a:bodyPr lIns="0" tIns="0" rIns="0" bIns="0"/>
          <a:lstStyle/>
          <a:p>
            <a:pPr algn="ctr" eaLnBrk="0" hangingPunct="0"/>
            <a:r>
              <a:rPr lang="en-US" sz="3000" b="1" dirty="0">
                <a:solidFill>
                  <a:srgbClr val="000000"/>
                </a:solidFill>
                <a:latin typeface="Arial"/>
              </a:rPr>
              <a:t>Karl A. Smith</a:t>
            </a:r>
          </a:p>
          <a:p>
            <a:pPr algn="ctr" eaLnBrk="0" hangingPunct="0"/>
            <a:r>
              <a:rPr lang="en-US" sz="2600" dirty="0">
                <a:solidFill>
                  <a:srgbClr val="000000"/>
                </a:solidFill>
                <a:latin typeface="Arial"/>
              </a:rPr>
              <a:t>Engineering Education – Purdue University</a:t>
            </a:r>
          </a:p>
          <a:p>
            <a:pPr algn="ctr" eaLnBrk="0" hangingPunct="0"/>
            <a:r>
              <a:rPr lang="en-US" sz="2600" dirty="0" smtClean="0">
                <a:solidFill>
                  <a:srgbClr val="000000"/>
                </a:solidFill>
                <a:latin typeface="Arial"/>
              </a:rPr>
              <a:t>Technological Leadership Institute/ STEM </a:t>
            </a:r>
            <a:r>
              <a:rPr lang="en-US" sz="2600" dirty="0">
                <a:solidFill>
                  <a:srgbClr val="000000"/>
                </a:solidFill>
                <a:latin typeface="Arial"/>
              </a:rPr>
              <a:t>Education Center/ Civil </a:t>
            </a:r>
            <a:r>
              <a:rPr lang="en-US" sz="2600" dirty="0" smtClean="0">
                <a:solidFill>
                  <a:srgbClr val="000000"/>
                </a:solidFill>
                <a:latin typeface="Arial"/>
              </a:rPr>
              <a:t>Engineering </a:t>
            </a:r>
            <a:r>
              <a:rPr lang="en-US" sz="2600" dirty="0">
                <a:solidFill>
                  <a:srgbClr val="000000"/>
                </a:solidFill>
                <a:latin typeface="Arial"/>
              </a:rPr>
              <a:t>- University of Minnesota</a:t>
            </a:r>
          </a:p>
          <a:p>
            <a:pPr algn="ctr" eaLnBrk="0" hangingPunct="0"/>
            <a:r>
              <a:rPr lang="en-US" sz="2600" dirty="0" smtClean="0">
                <a:solidFill>
                  <a:srgbClr val="000000"/>
                </a:solidFill>
                <a:latin typeface="Arial"/>
              </a:rPr>
              <a:t>ksmith@umn.edu - http</a:t>
            </a:r>
            <a:r>
              <a:rPr lang="en-US" sz="2600" dirty="0">
                <a:solidFill>
                  <a:srgbClr val="000000"/>
                </a:solidFill>
                <a:latin typeface="Arial"/>
              </a:rPr>
              <a:t>://www.ce.umn.edu/~smith</a:t>
            </a:r>
          </a:p>
          <a:p>
            <a:pPr algn="ctr" eaLnBrk="0" hangingPunct="0">
              <a:lnSpc>
                <a:spcPct val="80000"/>
              </a:lnSpc>
            </a:pPr>
            <a:endParaRPr lang="en-US" sz="2800" b="1" dirty="0">
              <a:solidFill>
                <a:srgbClr val="000000"/>
              </a:solidFill>
              <a:latin typeface="Arial"/>
              <a:cs typeface="Times New Roman" pitchFamily="18" charset="0"/>
            </a:endParaRPr>
          </a:p>
          <a:p>
            <a:pPr algn="ctr" eaLnBrk="0" hangingPunct="0">
              <a:lnSpc>
                <a:spcPct val="80000"/>
              </a:lnSpc>
            </a:pPr>
            <a:r>
              <a:rPr lang="en-US" sz="3000" dirty="0" err="1" smtClean="0">
                <a:solidFill>
                  <a:srgbClr val="000000"/>
                </a:solidFill>
                <a:latin typeface="Arial"/>
                <a:cs typeface="Times New Roman" pitchFamily="18" charset="0"/>
              </a:rPr>
              <a:t>Nanyang</a:t>
            </a:r>
            <a:r>
              <a:rPr lang="en-US" sz="3000" dirty="0" smtClean="0">
                <a:solidFill>
                  <a:srgbClr val="000000"/>
                </a:solidFill>
                <a:latin typeface="Arial"/>
                <a:cs typeface="Times New Roman" pitchFamily="18" charset="0"/>
              </a:rPr>
              <a:t> Business School</a:t>
            </a:r>
          </a:p>
          <a:p>
            <a:pPr algn="ctr" eaLnBrk="0" hangingPunct="0">
              <a:lnSpc>
                <a:spcPct val="80000"/>
              </a:lnSpc>
            </a:pPr>
            <a:r>
              <a:rPr lang="en-US" sz="3000" dirty="0" err="1" smtClean="0">
                <a:solidFill>
                  <a:srgbClr val="000000"/>
                </a:solidFill>
                <a:latin typeface="Arial"/>
                <a:cs typeface="Times New Roman" pitchFamily="18" charset="0"/>
              </a:rPr>
              <a:t>Nanyang</a:t>
            </a:r>
            <a:r>
              <a:rPr lang="en-US" sz="3000" dirty="0" smtClean="0">
                <a:solidFill>
                  <a:srgbClr val="000000"/>
                </a:solidFill>
                <a:latin typeface="Arial"/>
                <a:cs typeface="Times New Roman" pitchFamily="18" charset="0"/>
              </a:rPr>
              <a:t> Technological University</a:t>
            </a:r>
          </a:p>
          <a:p>
            <a:pPr algn="ctr" eaLnBrk="0" hangingPunct="0">
              <a:lnSpc>
                <a:spcPct val="80000"/>
              </a:lnSpc>
            </a:pPr>
            <a:endParaRPr lang="en-US" sz="2800" dirty="0" smtClean="0">
              <a:solidFill>
                <a:srgbClr val="000000"/>
              </a:solidFill>
              <a:latin typeface="Arial"/>
              <a:cs typeface="Times New Roman" pitchFamily="18" charset="0"/>
            </a:endParaRPr>
          </a:p>
          <a:p>
            <a:pPr algn="ctr" eaLnBrk="0" hangingPunct="0">
              <a:lnSpc>
                <a:spcPct val="80000"/>
              </a:lnSpc>
            </a:pPr>
            <a:r>
              <a:rPr lang="en-US" sz="2800" dirty="0" smtClean="0">
                <a:solidFill>
                  <a:srgbClr val="000000"/>
                </a:solidFill>
                <a:latin typeface="Arial"/>
                <a:cs typeface="Times New Roman" pitchFamily="18" charset="0"/>
              </a:rPr>
              <a:t>Teaching Strategies for Cooperative Learning Workshop</a:t>
            </a:r>
          </a:p>
          <a:p>
            <a:pPr algn="ctr" eaLnBrk="0" hangingPunct="0">
              <a:lnSpc>
                <a:spcPct val="80000"/>
              </a:lnSpc>
            </a:pPr>
            <a:endParaRPr lang="en-US" sz="3200" dirty="0" smtClean="0">
              <a:solidFill>
                <a:srgbClr val="000000"/>
              </a:solidFill>
              <a:latin typeface="Arial"/>
              <a:cs typeface="Times New Roman" pitchFamily="18" charset="0"/>
            </a:endParaRPr>
          </a:p>
          <a:p>
            <a:pPr algn="ctr" eaLnBrk="0" hangingPunct="0">
              <a:lnSpc>
                <a:spcPct val="80000"/>
              </a:lnSpc>
            </a:pPr>
            <a:r>
              <a:rPr lang="en-US" sz="2400" dirty="0" smtClean="0">
                <a:solidFill>
                  <a:srgbClr val="000000"/>
                </a:solidFill>
                <a:latin typeface="Arial"/>
                <a:cs typeface="Times New Roman" pitchFamily="18" charset="0"/>
              </a:rPr>
              <a:t>February – March, 2012</a:t>
            </a:r>
            <a:endParaRPr lang="en-US" dirty="0">
              <a:solidFill>
                <a:srgbClr val="000000"/>
              </a:solidFill>
              <a:latin typeface="Aria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1" name="Title 1"/>
          <p:cNvSpPr>
            <a:spLocks noGrp="1"/>
          </p:cNvSpPr>
          <p:nvPr>
            <p:ph type="title"/>
          </p:nvPr>
        </p:nvSpPr>
        <p:spPr>
          <a:xfrm>
            <a:off x="457200" y="152400"/>
            <a:ext cx="8229600" cy="1143000"/>
          </a:xfrm>
        </p:spPr>
        <p:txBody>
          <a:bodyPr/>
          <a:lstStyle/>
          <a:p>
            <a:pPr eaLnBrk="1" hangingPunct="1"/>
            <a:r>
              <a:rPr lang="en-US" smtClean="0"/>
              <a:t>One BIG Idea; Two Perspectives</a:t>
            </a:r>
          </a:p>
        </p:txBody>
      </p:sp>
      <p:pic>
        <p:nvPicPr>
          <p:cNvPr id="394242" name="Picture 19" descr="JEE Logo-Black-White.jpg"/>
          <p:cNvPicPr>
            <a:picLocks noChangeAspect="1"/>
          </p:cNvPicPr>
          <p:nvPr/>
        </p:nvPicPr>
        <p:blipFill>
          <a:blip r:embed="rId3" cstate="print"/>
          <a:srcRect/>
          <a:stretch>
            <a:fillRect/>
          </a:stretch>
        </p:blipFill>
        <p:spPr bwMode="auto">
          <a:xfrm>
            <a:off x="1600200" y="4114800"/>
            <a:ext cx="2057400" cy="1908175"/>
          </a:xfrm>
          <a:prstGeom prst="rect">
            <a:avLst/>
          </a:prstGeom>
          <a:noFill/>
          <a:ln w="9525">
            <a:noFill/>
            <a:miter lim="800000"/>
            <a:headEnd/>
            <a:tailEnd/>
          </a:ln>
        </p:spPr>
      </p:pic>
      <p:pic>
        <p:nvPicPr>
          <p:cNvPr id="394243" name="Content Placeholder 20"/>
          <p:cNvPicPr>
            <a:picLocks noGrp="1"/>
          </p:cNvPicPr>
          <p:nvPr>
            <p:ph sz="half" idx="2"/>
          </p:nvPr>
        </p:nvPicPr>
        <p:blipFill>
          <a:blip r:embed="rId4" cstate="print"/>
          <a:srcRect l="51308" t="20346" r="13013" b="38448"/>
          <a:stretch>
            <a:fillRect/>
          </a:stretch>
        </p:blipFill>
        <p:spPr>
          <a:xfrm>
            <a:off x="4913313" y="1447800"/>
            <a:ext cx="3849687" cy="3352800"/>
          </a:xfrm>
        </p:spPr>
      </p:pic>
      <p:sp>
        <p:nvSpPr>
          <p:cNvPr id="394244" name="TextBox 21"/>
          <p:cNvSpPr txBox="1">
            <a:spLocks noChangeArrowheads="1"/>
          </p:cNvSpPr>
          <p:nvPr/>
        </p:nvSpPr>
        <p:spPr bwMode="auto">
          <a:xfrm>
            <a:off x="5410200" y="5181600"/>
            <a:ext cx="2860675" cy="369888"/>
          </a:xfrm>
          <a:prstGeom prst="rect">
            <a:avLst/>
          </a:prstGeom>
          <a:noFill/>
          <a:ln w="9525">
            <a:noFill/>
            <a:miter lim="800000"/>
            <a:headEnd/>
            <a:tailEnd/>
          </a:ln>
        </p:spPr>
        <p:txBody>
          <a:bodyPr wrap="none">
            <a:spAutoFit/>
          </a:bodyPr>
          <a:lstStyle/>
          <a:p>
            <a:pPr fontAlgn="base">
              <a:spcBef>
                <a:spcPct val="0"/>
              </a:spcBef>
              <a:spcAft>
                <a:spcPct val="0"/>
              </a:spcAft>
            </a:pPr>
            <a:r>
              <a:rPr lang="en-US">
                <a:solidFill>
                  <a:srgbClr val="000000"/>
                </a:solidFill>
                <a:cs typeface="Arial" charset="0"/>
              </a:rPr>
              <a:t>Jamieson &amp; Lohmann (2009)</a:t>
            </a:r>
          </a:p>
        </p:txBody>
      </p:sp>
      <p:pic>
        <p:nvPicPr>
          <p:cNvPr id="394245" name="Content Placeholder 15" descr="Smith-TRP.png"/>
          <p:cNvPicPr>
            <a:picLocks noGrp="1" noChangeAspect="1"/>
          </p:cNvPicPr>
          <p:nvPr>
            <p:ph sz="half" idx="1"/>
          </p:nvPr>
        </p:nvPicPr>
        <p:blipFill>
          <a:blip r:embed="rId5" cstate="print"/>
          <a:srcRect r="13208"/>
          <a:stretch>
            <a:fillRect/>
          </a:stretch>
        </p:blipFill>
        <p:spPr>
          <a:xfrm>
            <a:off x="381000" y="1524000"/>
            <a:ext cx="4365625" cy="2286000"/>
          </a:xfrm>
        </p:spPr>
      </p:pic>
      <p:sp>
        <p:nvSpPr>
          <p:cNvPr id="394246" name="TextBox 6"/>
          <p:cNvSpPr txBox="1">
            <a:spLocks noChangeArrowheads="1"/>
          </p:cNvSpPr>
          <p:nvPr/>
        </p:nvSpPr>
        <p:spPr bwMode="auto">
          <a:xfrm>
            <a:off x="1371600" y="6096000"/>
            <a:ext cx="6475413" cy="646113"/>
          </a:xfrm>
          <a:prstGeom prst="rect">
            <a:avLst/>
          </a:prstGeom>
          <a:noFill/>
          <a:ln w="9525">
            <a:noFill/>
            <a:miter lim="800000"/>
            <a:headEnd/>
            <a:tailEnd/>
          </a:ln>
        </p:spPr>
        <p:txBody>
          <a:bodyPr wrap="none">
            <a:spAutoFit/>
          </a:bodyPr>
          <a:lstStyle/>
          <a:p>
            <a:pPr fontAlgn="base">
              <a:spcBef>
                <a:spcPct val="0"/>
              </a:spcBef>
              <a:spcAft>
                <a:spcPct val="0"/>
              </a:spcAft>
            </a:pPr>
            <a:r>
              <a:rPr lang="en-US" sz="3600">
                <a:solidFill>
                  <a:srgbClr val="000000"/>
                </a:solidFill>
                <a:cs typeface="Arial" charset="0"/>
              </a:rPr>
              <a:t>Engineering Education Innovation</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6289" name="Picture 2"/>
          <p:cNvPicPr>
            <a:picLocks noChangeAspect="1" noChangeArrowheads="1"/>
          </p:cNvPicPr>
          <p:nvPr/>
        </p:nvPicPr>
        <p:blipFill>
          <a:blip r:embed="rId3" cstate="print"/>
          <a:srcRect l="27499" t="9114" r="40500" b="16611"/>
          <a:stretch>
            <a:fillRect/>
          </a:stretch>
        </p:blipFill>
        <p:spPr bwMode="auto">
          <a:xfrm>
            <a:off x="5562600" y="381000"/>
            <a:ext cx="3444875" cy="5867400"/>
          </a:xfrm>
          <a:prstGeom prst="rect">
            <a:avLst/>
          </a:prstGeom>
          <a:noFill/>
          <a:ln w="9525">
            <a:noFill/>
            <a:miter lim="800000"/>
            <a:headEnd/>
            <a:tailEnd/>
          </a:ln>
        </p:spPr>
      </p:pic>
      <p:sp>
        <p:nvSpPr>
          <p:cNvPr id="396290" name="TextBox 5"/>
          <p:cNvSpPr txBox="1">
            <a:spLocks noChangeArrowheads="1"/>
          </p:cNvSpPr>
          <p:nvPr/>
        </p:nvSpPr>
        <p:spPr bwMode="auto">
          <a:xfrm>
            <a:off x="304800" y="457200"/>
            <a:ext cx="4724400" cy="5816977"/>
          </a:xfrm>
          <a:prstGeom prst="rect">
            <a:avLst/>
          </a:prstGeom>
          <a:noFill/>
          <a:ln w="9525">
            <a:noFill/>
            <a:miter lim="800000"/>
            <a:headEnd/>
            <a:tailEnd/>
          </a:ln>
        </p:spPr>
        <p:txBody>
          <a:bodyPr wrap="square">
            <a:spAutoFit/>
          </a:bodyPr>
          <a:lstStyle/>
          <a:p>
            <a:pPr fontAlgn="base">
              <a:spcBef>
                <a:spcPct val="0"/>
              </a:spcBef>
              <a:spcAft>
                <a:spcPct val="0"/>
              </a:spcAft>
            </a:pPr>
            <a:r>
              <a:rPr lang="en-US" sz="1200" b="1" dirty="0">
                <a:solidFill>
                  <a:srgbClr val="000000"/>
                </a:solidFill>
                <a:cs typeface="Arial" charset="0"/>
              </a:rPr>
              <a:t>ASEE Main Plenary, 8:45 a.m. – 10:15 a.m.</a:t>
            </a:r>
          </a:p>
          <a:p>
            <a:pPr fontAlgn="base">
              <a:spcBef>
                <a:spcPct val="0"/>
              </a:spcBef>
              <a:spcAft>
                <a:spcPct val="0"/>
              </a:spcAft>
            </a:pPr>
            <a:r>
              <a:rPr lang="en-US" sz="1200" b="1" dirty="0">
                <a:solidFill>
                  <a:srgbClr val="000000"/>
                </a:solidFill>
                <a:cs typeface="Arial" charset="0"/>
              </a:rPr>
              <a:t>Vancouver International Conference Centre, West Ballroom CD</a:t>
            </a:r>
            <a:endParaRPr lang="en-US" sz="1200" dirty="0">
              <a:solidFill>
                <a:srgbClr val="000000"/>
              </a:solidFill>
              <a:cs typeface="Arial" charset="0"/>
            </a:endParaRPr>
          </a:p>
          <a:p>
            <a:pPr fontAlgn="base">
              <a:spcBef>
                <a:spcPct val="0"/>
              </a:spcBef>
              <a:spcAft>
                <a:spcPct val="0"/>
              </a:spcAft>
            </a:pPr>
            <a:r>
              <a:rPr lang="en-US" sz="1200" dirty="0">
                <a:solidFill>
                  <a:srgbClr val="000000"/>
                </a:solidFill>
                <a:cs typeface="Arial" charset="0"/>
              </a:rPr>
              <a:t>Expected to draw over 2,000 attendees, this year’s plenary features Karl A. Smith, Cooperative Learning Professor of Engineering Education at Purdue University and Morse–Alumni Distinguished Teaching Professor &amp; Professor of Civil Engineering at the University of Minnesota.</a:t>
            </a:r>
          </a:p>
          <a:p>
            <a:pPr fontAlgn="base">
              <a:spcBef>
                <a:spcPct val="0"/>
              </a:spcBef>
              <a:spcAft>
                <a:spcPct val="0"/>
              </a:spcAft>
            </a:pPr>
            <a:r>
              <a:rPr lang="en-US" sz="1200" dirty="0">
                <a:solidFill>
                  <a:srgbClr val="000000"/>
                </a:solidFill>
                <a:cs typeface="Arial" charset="0"/>
              </a:rPr>
              <a:t>Smith has been at the University of Minnesota since 1972 and has been active in ASEE since he became a member in 1973. For the past five years, he has been helping start the engineering education Ph.D. program at Purdue University. He is a Fellow of the American Society for Engineering Education and past Chair of the Educational Research and Methods Division. He has worked with thousands of faculty all over the world on pedagogies of engagement, especially cooperative learning, problem-based learning, and constructive controversy.</a:t>
            </a:r>
          </a:p>
          <a:p>
            <a:pPr fontAlgn="base">
              <a:spcBef>
                <a:spcPct val="0"/>
              </a:spcBef>
              <a:spcAft>
                <a:spcPct val="0"/>
              </a:spcAft>
            </a:pPr>
            <a:r>
              <a:rPr lang="en-US" sz="1200" dirty="0">
                <a:solidFill>
                  <a:srgbClr val="000000"/>
                </a:solidFill>
                <a:cs typeface="Arial" charset="0"/>
              </a:rPr>
              <a:t>On the occasion of the 100th anniversary of the Journal of Engineering Education and the release of ASEE’s Phase II report </a:t>
            </a:r>
            <a:r>
              <a:rPr lang="en-US" sz="1200" i="1" dirty="0">
                <a:solidFill>
                  <a:srgbClr val="000000"/>
                </a:solidFill>
                <a:cs typeface="Arial" charset="0"/>
              </a:rPr>
              <a:t>Creating a Culture for Scholarly and Systematic Innovation in Engineering Education</a:t>
            </a:r>
            <a:r>
              <a:rPr lang="en-US" sz="1200" dirty="0">
                <a:solidFill>
                  <a:srgbClr val="000000"/>
                </a:solidFill>
                <a:cs typeface="Arial" charset="0"/>
              </a:rPr>
              <a:t> (Jamieson/</a:t>
            </a:r>
            <a:r>
              <a:rPr lang="en-US" sz="1200" dirty="0" err="1">
                <a:solidFill>
                  <a:srgbClr val="000000"/>
                </a:solidFill>
                <a:cs typeface="Arial" charset="0"/>
              </a:rPr>
              <a:t>Lohmann</a:t>
            </a:r>
            <a:r>
              <a:rPr lang="en-US" sz="1200" dirty="0">
                <a:solidFill>
                  <a:srgbClr val="000000"/>
                </a:solidFill>
                <a:cs typeface="Arial" charset="0"/>
              </a:rPr>
              <a:t> report), the plenary will celebrate these milestones and demonstrate rich, mutual interdependences between practice and inquiry into teaching and learning in engineering education. Depth and range of the plenary will energize the audience and reflects expertise and interests of conference participants. One of ASEE’s premier educators and researchers, Smith will draw upon our roots in scholarship to set the stage and weave the transitions for six highlighted topics selected for their broad appeal across established, evolving, and emerging practices in engineering education.</a:t>
            </a:r>
          </a:p>
          <a:p>
            <a:pPr fontAlgn="base">
              <a:spcBef>
                <a:spcPct val="0"/>
              </a:spcBef>
              <a:spcAft>
                <a:spcPct val="0"/>
              </a:spcAft>
            </a:pPr>
            <a:endParaRPr lang="en-US" sz="1200" dirty="0">
              <a:solidFill>
                <a:srgbClr val="000000"/>
              </a:solidFill>
              <a:cs typeface="Arial" charset="0"/>
            </a:endParaRPr>
          </a:p>
        </p:txBody>
      </p:sp>
      <p:sp>
        <p:nvSpPr>
          <p:cNvPr id="5" name="TextBox 4"/>
          <p:cNvSpPr txBox="1"/>
          <p:nvPr/>
        </p:nvSpPr>
        <p:spPr>
          <a:xfrm>
            <a:off x="685800" y="6096000"/>
            <a:ext cx="7899920" cy="692497"/>
          </a:xfrm>
          <a:prstGeom prst="rect">
            <a:avLst/>
          </a:prstGeom>
          <a:noFill/>
        </p:spPr>
        <p:txBody>
          <a:bodyPr wrap="none" rtlCol="0">
            <a:spAutoFit/>
          </a:bodyPr>
          <a:lstStyle/>
          <a:p>
            <a:pPr fontAlgn="base">
              <a:spcBef>
                <a:spcPct val="0"/>
              </a:spcBef>
              <a:spcAft>
                <a:spcPct val="0"/>
              </a:spcAft>
            </a:pPr>
            <a:r>
              <a:rPr lang="en-US" sz="1400" dirty="0" smtClean="0">
                <a:solidFill>
                  <a:prstClr val="black"/>
                </a:solidFill>
                <a:latin typeface="Arial" charset="0"/>
                <a:cs typeface="Arial" charset="0"/>
              </a:rPr>
              <a:t>Video: https://secure.vimeo.com/27147996</a:t>
            </a:r>
          </a:p>
          <a:p>
            <a:pPr fontAlgn="base">
              <a:spcBef>
                <a:spcPct val="0"/>
              </a:spcBef>
              <a:spcAft>
                <a:spcPct val="0"/>
              </a:spcAft>
            </a:pPr>
            <a:r>
              <a:rPr lang="en-US" sz="1400" dirty="0" smtClean="0">
                <a:solidFill>
                  <a:prstClr val="black"/>
                </a:solidFill>
                <a:latin typeface="Arial" charset="0"/>
                <a:cs typeface="Arial" charset="0"/>
              </a:rPr>
              <a:t>Slides: http://www.ce.umn.edu/~smith/links.html</a:t>
            </a:r>
          </a:p>
          <a:p>
            <a:pPr fontAlgn="base">
              <a:spcBef>
                <a:spcPct val="0"/>
              </a:spcBef>
              <a:spcAft>
                <a:spcPct val="0"/>
              </a:spcAft>
            </a:pPr>
            <a:r>
              <a:rPr lang="en-US" sz="1100" dirty="0" smtClean="0">
                <a:solidFill>
                  <a:prstClr val="black"/>
                </a:solidFill>
                <a:latin typeface="Arial" charset="0"/>
                <a:cs typeface="Arial" charset="0"/>
              </a:rPr>
              <a:t>http://www.asee.org/conferences-and-events/conferences/annual-conference/2011/program-schedule/conference-highlights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09" name="AutoShape 2"/>
          <p:cNvSpPr>
            <a:spLocks noChangeArrowheads="1"/>
          </p:cNvSpPr>
          <p:nvPr/>
        </p:nvSpPr>
        <p:spPr bwMode="auto">
          <a:xfrm>
            <a:off x="381000" y="2438400"/>
            <a:ext cx="8305800" cy="1905000"/>
          </a:xfrm>
          <a:prstGeom prst="leftRightArrow">
            <a:avLst>
              <a:gd name="adj1" fmla="val 50000"/>
              <a:gd name="adj2" fmla="val 87200"/>
            </a:avLst>
          </a:prstGeom>
          <a:solidFill>
            <a:schemeClr val="accent2"/>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cs typeface="Arial" charset="0"/>
            </a:endParaRPr>
          </a:p>
        </p:txBody>
      </p:sp>
      <p:sp>
        <p:nvSpPr>
          <p:cNvPr id="375810" name="Rectangle 3"/>
          <p:cNvSpPr>
            <a:spLocks noGrp="1" noChangeArrowheads="1"/>
          </p:cNvSpPr>
          <p:nvPr>
            <p:ph type="title"/>
          </p:nvPr>
        </p:nvSpPr>
        <p:spPr/>
        <p:txBody>
          <a:bodyPr/>
          <a:lstStyle/>
          <a:p>
            <a:pPr eaLnBrk="1" hangingPunct="1"/>
            <a:r>
              <a:rPr lang="en-US" smtClean="0"/>
              <a:t>The Active Learning Continuum</a:t>
            </a:r>
          </a:p>
        </p:txBody>
      </p:sp>
      <p:sp>
        <p:nvSpPr>
          <p:cNvPr id="375811" name="Text Box 4"/>
          <p:cNvSpPr txBox="1">
            <a:spLocks noChangeArrowheads="1"/>
          </p:cNvSpPr>
          <p:nvPr/>
        </p:nvSpPr>
        <p:spPr bwMode="auto">
          <a:xfrm>
            <a:off x="914400" y="4191000"/>
            <a:ext cx="1239838" cy="822325"/>
          </a:xfrm>
          <a:prstGeom prst="rect">
            <a:avLst/>
          </a:prstGeom>
          <a:noFill/>
          <a:ln w="9525">
            <a:noFill/>
            <a:miter lim="800000"/>
            <a:headEnd/>
            <a:tailEnd/>
          </a:ln>
        </p:spPr>
        <p:txBody>
          <a:bodyPr wrap="none">
            <a:spAutoFit/>
          </a:bodyPr>
          <a:lstStyle/>
          <a:p>
            <a:pPr fontAlgn="base">
              <a:spcBef>
                <a:spcPct val="0"/>
              </a:spcBef>
              <a:spcAft>
                <a:spcPct val="0"/>
              </a:spcAft>
            </a:pPr>
            <a:r>
              <a:rPr lang="en-US" sz="2400" b="1">
                <a:solidFill>
                  <a:srgbClr val="000000"/>
                </a:solidFill>
                <a:latin typeface="Arial Narrow" pitchFamily="34" charset="0"/>
                <a:cs typeface="Arial" charset="0"/>
              </a:rPr>
              <a:t>Active</a:t>
            </a:r>
          </a:p>
          <a:p>
            <a:pPr fontAlgn="base">
              <a:spcBef>
                <a:spcPct val="0"/>
              </a:spcBef>
              <a:spcAft>
                <a:spcPct val="0"/>
              </a:spcAft>
            </a:pPr>
            <a:r>
              <a:rPr lang="en-US" sz="2400" b="1">
                <a:solidFill>
                  <a:srgbClr val="000000"/>
                </a:solidFill>
                <a:latin typeface="Arial Narrow" pitchFamily="34" charset="0"/>
                <a:cs typeface="Arial" charset="0"/>
              </a:rPr>
              <a:t>Learning</a:t>
            </a:r>
          </a:p>
        </p:txBody>
      </p:sp>
      <p:sp>
        <p:nvSpPr>
          <p:cNvPr id="375812" name="Text Box 5"/>
          <p:cNvSpPr txBox="1">
            <a:spLocks noChangeArrowheads="1"/>
          </p:cNvSpPr>
          <p:nvPr/>
        </p:nvSpPr>
        <p:spPr bwMode="auto">
          <a:xfrm>
            <a:off x="7467600" y="4191000"/>
            <a:ext cx="1266825" cy="1187450"/>
          </a:xfrm>
          <a:prstGeom prst="rect">
            <a:avLst/>
          </a:prstGeom>
          <a:noFill/>
          <a:ln w="9525">
            <a:noFill/>
            <a:miter lim="800000"/>
            <a:headEnd/>
            <a:tailEnd/>
          </a:ln>
        </p:spPr>
        <p:txBody>
          <a:bodyPr wrap="none">
            <a:spAutoFit/>
          </a:bodyPr>
          <a:lstStyle/>
          <a:p>
            <a:pPr fontAlgn="base">
              <a:spcBef>
                <a:spcPct val="0"/>
              </a:spcBef>
              <a:spcAft>
                <a:spcPct val="0"/>
              </a:spcAft>
            </a:pPr>
            <a:r>
              <a:rPr lang="en-US" sz="2400" b="1">
                <a:solidFill>
                  <a:srgbClr val="000000"/>
                </a:solidFill>
                <a:latin typeface="Arial Narrow" pitchFamily="34" charset="0"/>
                <a:cs typeface="Arial" charset="0"/>
              </a:rPr>
              <a:t>Problem-</a:t>
            </a:r>
          </a:p>
          <a:p>
            <a:pPr fontAlgn="base">
              <a:spcBef>
                <a:spcPct val="0"/>
              </a:spcBef>
              <a:spcAft>
                <a:spcPct val="0"/>
              </a:spcAft>
            </a:pPr>
            <a:r>
              <a:rPr lang="en-US" sz="2400" b="1">
                <a:solidFill>
                  <a:srgbClr val="000000"/>
                </a:solidFill>
                <a:latin typeface="Arial Narrow" pitchFamily="34" charset="0"/>
                <a:cs typeface="Arial" charset="0"/>
              </a:rPr>
              <a:t>Based </a:t>
            </a:r>
          </a:p>
          <a:p>
            <a:pPr fontAlgn="base">
              <a:spcBef>
                <a:spcPct val="0"/>
              </a:spcBef>
              <a:spcAft>
                <a:spcPct val="0"/>
              </a:spcAft>
            </a:pPr>
            <a:r>
              <a:rPr lang="en-US" sz="2400" b="1">
                <a:solidFill>
                  <a:srgbClr val="000000"/>
                </a:solidFill>
                <a:latin typeface="Arial Narrow" pitchFamily="34" charset="0"/>
                <a:cs typeface="Arial" charset="0"/>
              </a:rPr>
              <a:t>Learning</a:t>
            </a:r>
          </a:p>
        </p:txBody>
      </p:sp>
      <p:sp>
        <p:nvSpPr>
          <p:cNvPr id="375813" name="Text Box 6"/>
          <p:cNvSpPr txBox="1">
            <a:spLocks noChangeArrowheads="1"/>
          </p:cNvSpPr>
          <p:nvPr/>
        </p:nvSpPr>
        <p:spPr bwMode="auto">
          <a:xfrm>
            <a:off x="820738" y="1579563"/>
            <a:ext cx="1785937" cy="822325"/>
          </a:xfrm>
          <a:prstGeom prst="rect">
            <a:avLst/>
          </a:prstGeom>
          <a:noFill/>
          <a:ln w="9525">
            <a:noFill/>
            <a:miter lim="800000"/>
            <a:headEnd/>
            <a:tailEnd/>
          </a:ln>
        </p:spPr>
        <p:txBody>
          <a:bodyPr wrap="none">
            <a:spAutoFit/>
          </a:bodyPr>
          <a:lstStyle/>
          <a:p>
            <a:pPr fontAlgn="base">
              <a:spcBef>
                <a:spcPct val="0"/>
              </a:spcBef>
              <a:spcAft>
                <a:spcPct val="0"/>
              </a:spcAft>
            </a:pPr>
            <a:r>
              <a:rPr lang="en-US" sz="2400" b="1">
                <a:solidFill>
                  <a:srgbClr val="000000"/>
                </a:solidFill>
                <a:latin typeface="Arial Narrow" pitchFamily="34" charset="0"/>
                <a:cs typeface="Arial" charset="0"/>
              </a:rPr>
              <a:t>Make the</a:t>
            </a:r>
          </a:p>
          <a:p>
            <a:pPr fontAlgn="base">
              <a:spcBef>
                <a:spcPct val="0"/>
              </a:spcBef>
              <a:spcAft>
                <a:spcPct val="0"/>
              </a:spcAft>
            </a:pPr>
            <a:r>
              <a:rPr lang="en-US" sz="2400" b="1">
                <a:solidFill>
                  <a:srgbClr val="000000"/>
                </a:solidFill>
                <a:latin typeface="Arial Narrow" pitchFamily="34" charset="0"/>
                <a:cs typeface="Arial" charset="0"/>
              </a:rPr>
              <a:t>lecture active</a:t>
            </a:r>
          </a:p>
        </p:txBody>
      </p:sp>
      <p:sp>
        <p:nvSpPr>
          <p:cNvPr id="375814" name="Text Box 7"/>
          <p:cNvSpPr txBox="1">
            <a:spLocks noChangeArrowheads="1"/>
          </p:cNvSpPr>
          <p:nvPr/>
        </p:nvSpPr>
        <p:spPr bwMode="auto">
          <a:xfrm>
            <a:off x="7315200" y="1250950"/>
            <a:ext cx="1325563" cy="1187450"/>
          </a:xfrm>
          <a:prstGeom prst="rect">
            <a:avLst/>
          </a:prstGeom>
          <a:noFill/>
          <a:ln w="9525">
            <a:noFill/>
            <a:miter lim="800000"/>
            <a:headEnd/>
            <a:tailEnd/>
          </a:ln>
        </p:spPr>
        <p:txBody>
          <a:bodyPr wrap="none">
            <a:spAutoFit/>
          </a:bodyPr>
          <a:lstStyle/>
          <a:p>
            <a:pPr fontAlgn="base">
              <a:spcBef>
                <a:spcPct val="0"/>
              </a:spcBef>
              <a:spcAft>
                <a:spcPct val="0"/>
              </a:spcAft>
            </a:pPr>
            <a:r>
              <a:rPr lang="en-US" sz="2400" b="1">
                <a:solidFill>
                  <a:srgbClr val="000000"/>
                </a:solidFill>
                <a:latin typeface="Arial Narrow" pitchFamily="34" charset="0"/>
                <a:cs typeface="Arial" charset="0"/>
              </a:rPr>
              <a:t>Problems</a:t>
            </a:r>
          </a:p>
          <a:p>
            <a:pPr fontAlgn="base">
              <a:spcBef>
                <a:spcPct val="0"/>
              </a:spcBef>
              <a:spcAft>
                <a:spcPct val="0"/>
              </a:spcAft>
            </a:pPr>
            <a:r>
              <a:rPr lang="en-US" sz="2400" b="1">
                <a:solidFill>
                  <a:srgbClr val="000000"/>
                </a:solidFill>
                <a:latin typeface="Arial Narrow" pitchFamily="34" charset="0"/>
                <a:cs typeface="Arial" charset="0"/>
              </a:rPr>
              <a:t>Drive the </a:t>
            </a:r>
          </a:p>
          <a:p>
            <a:pPr fontAlgn="base">
              <a:spcBef>
                <a:spcPct val="0"/>
              </a:spcBef>
              <a:spcAft>
                <a:spcPct val="0"/>
              </a:spcAft>
            </a:pPr>
            <a:r>
              <a:rPr lang="en-US" sz="2400" b="1">
                <a:solidFill>
                  <a:srgbClr val="000000"/>
                </a:solidFill>
                <a:latin typeface="Arial Narrow" pitchFamily="34" charset="0"/>
                <a:cs typeface="Arial" charset="0"/>
              </a:rPr>
              <a:t>Course</a:t>
            </a:r>
          </a:p>
        </p:txBody>
      </p:sp>
      <p:sp>
        <p:nvSpPr>
          <p:cNvPr id="375815" name="Text Box 8"/>
          <p:cNvSpPr txBox="1">
            <a:spLocks noChangeArrowheads="1"/>
          </p:cNvSpPr>
          <p:nvPr/>
        </p:nvSpPr>
        <p:spPr bwMode="auto">
          <a:xfrm>
            <a:off x="914400" y="2951163"/>
            <a:ext cx="1419225" cy="822325"/>
          </a:xfrm>
          <a:prstGeom prst="rect">
            <a:avLst/>
          </a:prstGeom>
          <a:noFill/>
          <a:ln w="9525">
            <a:noFill/>
            <a:miter lim="800000"/>
            <a:headEnd/>
            <a:tailEnd/>
          </a:ln>
        </p:spPr>
        <p:txBody>
          <a:bodyPr wrap="none">
            <a:spAutoFit/>
          </a:bodyPr>
          <a:lstStyle/>
          <a:p>
            <a:pPr fontAlgn="base">
              <a:spcBef>
                <a:spcPct val="0"/>
              </a:spcBef>
              <a:spcAft>
                <a:spcPct val="0"/>
              </a:spcAft>
            </a:pPr>
            <a:r>
              <a:rPr lang="en-US" sz="2400" b="1">
                <a:solidFill>
                  <a:srgbClr val="000000"/>
                </a:solidFill>
                <a:latin typeface="Arial Narrow" pitchFamily="34" charset="0"/>
                <a:cs typeface="Arial" charset="0"/>
              </a:rPr>
              <a:t>Instructor </a:t>
            </a:r>
          </a:p>
          <a:p>
            <a:pPr fontAlgn="base">
              <a:spcBef>
                <a:spcPct val="0"/>
              </a:spcBef>
              <a:spcAft>
                <a:spcPct val="0"/>
              </a:spcAft>
            </a:pPr>
            <a:r>
              <a:rPr lang="en-US" sz="2400" b="1">
                <a:solidFill>
                  <a:srgbClr val="000000"/>
                </a:solidFill>
                <a:latin typeface="Arial Narrow" pitchFamily="34" charset="0"/>
                <a:cs typeface="Arial" charset="0"/>
              </a:rPr>
              <a:t>Centered</a:t>
            </a:r>
          </a:p>
        </p:txBody>
      </p:sp>
      <p:sp>
        <p:nvSpPr>
          <p:cNvPr id="375816" name="Text Box 9"/>
          <p:cNvSpPr txBox="1">
            <a:spLocks noChangeArrowheads="1"/>
          </p:cNvSpPr>
          <p:nvPr/>
        </p:nvSpPr>
        <p:spPr bwMode="auto">
          <a:xfrm>
            <a:off x="6934200" y="2971800"/>
            <a:ext cx="1268413" cy="822325"/>
          </a:xfrm>
          <a:prstGeom prst="rect">
            <a:avLst/>
          </a:prstGeom>
          <a:noFill/>
          <a:ln w="9525">
            <a:noFill/>
            <a:miter lim="800000"/>
            <a:headEnd/>
            <a:tailEnd/>
          </a:ln>
        </p:spPr>
        <p:txBody>
          <a:bodyPr wrap="none">
            <a:spAutoFit/>
          </a:bodyPr>
          <a:lstStyle/>
          <a:p>
            <a:pPr fontAlgn="base">
              <a:spcBef>
                <a:spcPct val="0"/>
              </a:spcBef>
              <a:spcAft>
                <a:spcPct val="0"/>
              </a:spcAft>
            </a:pPr>
            <a:r>
              <a:rPr lang="en-US" sz="2400" b="1">
                <a:solidFill>
                  <a:srgbClr val="000000"/>
                </a:solidFill>
                <a:latin typeface="Arial Narrow" pitchFamily="34" charset="0"/>
                <a:cs typeface="Arial" charset="0"/>
              </a:rPr>
              <a:t>Student</a:t>
            </a:r>
          </a:p>
          <a:p>
            <a:pPr fontAlgn="base">
              <a:spcBef>
                <a:spcPct val="0"/>
              </a:spcBef>
              <a:spcAft>
                <a:spcPct val="0"/>
              </a:spcAft>
            </a:pPr>
            <a:r>
              <a:rPr lang="en-US" sz="2400" b="1">
                <a:solidFill>
                  <a:srgbClr val="000000"/>
                </a:solidFill>
                <a:latin typeface="Arial Narrow" pitchFamily="34" charset="0"/>
                <a:cs typeface="Arial" charset="0"/>
              </a:rPr>
              <a:t>Centered</a:t>
            </a:r>
          </a:p>
        </p:txBody>
      </p:sp>
      <p:sp>
        <p:nvSpPr>
          <p:cNvPr id="375817" name="Text Box 10"/>
          <p:cNvSpPr txBox="1">
            <a:spLocks noChangeArrowheads="1"/>
          </p:cNvSpPr>
          <p:nvPr/>
        </p:nvSpPr>
        <p:spPr bwMode="auto">
          <a:xfrm>
            <a:off x="2819400" y="4191000"/>
            <a:ext cx="1770063" cy="822325"/>
          </a:xfrm>
          <a:prstGeom prst="rect">
            <a:avLst/>
          </a:prstGeom>
          <a:noFill/>
          <a:ln w="9525">
            <a:noFill/>
            <a:miter lim="800000"/>
            <a:headEnd/>
            <a:tailEnd/>
          </a:ln>
        </p:spPr>
        <p:txBody>
          <a:bodyPr wrap="none">
            <a:spAutoFit/>
          </a:bodyPr>
          <a:lstStyle/>
          <a:p>
            <a:pPr fontAlgn="base">
              <a:spcBef>
                <a:spcPct val="0"/>
              </a:spcBef>
              <a:spcAft>
                <a:spcPct val="0"/>
              </a:spcAft>
            </a:pPr>
            <a:r>
              <a:rPr lang="en-US" sz="2400" b="1">
                <a:solidFill>
                  <a:srgbClr val="000000"/>
                </a:solidFill>
                <a:latin typeface="Arial Narrow" pitchFamily="34" charset="0"/>
                <a:cs typeface="Arial" charset="0"/>
              </a:rPr>
              <a:t>Collaborative</a:t>
            </a:r>
          </a:p>
          <a:p>
            <a:pPr fontAlgn="base">
              <a:spcBef>
                <a:spcPct val="0"/>
              </a:spcBef>
              <a:spcAft>
                <a:spcPct val="0"/>
              </a:spcAft>
            </a:pPr>
            <a:r>
              <a:rPr lang="en-US" sz="2400" b="1">
                <a:solidFill>
                  <a:srgbClr val="000000"/>
                </a:solidFill>
                <a:latin typeface="Arial Narrow" pitchFamily="34" charset="0"/>
                <a:cs typeface="Arial" charset="0"/>
              </a:rPr>
              <a:t>Learning</a:t>
            </a:r>
          </a:p>
        </p:txBody>
      </p:sp>
      <p:sp>
        <p:nvSpPr>
          <p:cNvPr id="375818" name="Text Box 11"/>
          <p:cNvSpPr txBox="1">
            <a:spLocks noChangeArrowheads="1"/>
          </p:cNvSpPr>
          <p:nvPr/>
        </p:nvSpPr>
        <p:spPr bwMode="auto">
          <a:xfrm>
            <a:off x="5257800" y="4267200"/>
            <a:ext cx="1630363" cy="822325"/>
          </a:xfrm>
          <a:prstGeom prst="rect">
            <a:avLst/>
          </a:prstGeom>
          <a:noFill/>
          <a:ln w="9525">
            <a:noFill/>
            <a:miter lim="800000"/>
            <a:headEnd/>
            <a:tailEnd/>
          </a:ln>
        </p:spPr>
        <p:txBody>
          <a:bodyPr wrap="none">
            <a:spAutoFit/>
          </a:bodyPr>
          <a:lstStyle/>
          <a:p>
            <a:pPr fontAlgn="base">
              <a:spcBef>
                <a:spcPct val="0"/>
              </a:spcBef>
              <a:spcAft>
                <a:spcPct val="0"/>
              </a:spcAft>
            </a:pPr>
            <a:r>
              <a:rPr lang="en-US" sz="2400" b="1">
                <a:solidFill>
                  <a:srgbClr val="000000"/>
                </a:solidFill>
                <a:latin typeface="Arial Narrow" pitchFamily="34" charset="0"/>
                <a:cs typeface="Arial" charset="0"/>
              </a:rPr>
              <a:t>Cooperative</a:t>
            </a:r>
          </a:p>
          <a:p>
            <a:pPr fontAlgn="base">
              <a:spcBef>
                <a:spcPct val="0"/>
              </a:spcBef>
              <a:spcAft>
                <a:spcPct val="0"/>
              </a:spcAft>
            </a:pPr>
            <a:r>
              <a:rPr lang="en-US" sz="2400" b="1">
                <a:solidFill>
                  <a:srgbClr val="000000"/>
                </a:solidFill>
                <a:latin typeface="Arial Narrow" pitchFamily="34" charset="0"/>
                <a:cs typeface="Arial" charset="0"/>
              </a:rPr>
              <a:t>Learning</a:t>
            </a:r>
          </a:p>
        </p:txBody>
      </p:sp>
      <p:sp>
        <p:nvSpPr>
          <p:cNvPr id="375819" name="Text Box 12"/>
          <p:cNvSpPr txBox="1">
            <a:spLocks noChangeArrowheads="1"/>
          </p:cNvSpPr>
          <p:nvPr/>
        </p:nvSpPr>
        <p:spPr bwMode="auto">
          <a:xfrm>
            <a:off x="3124200" y="1371600"/>
            <a:ext cx="1298575" cy="1187450"/>
          </a:xfrm>
          <a:prstGeom prst="rect">
            <a:avLst/>
          </a:prstGeom>
          <a:noFill/>
          <a:ln w="9525">
            <a:noFill/>
            <a:miter lim="800000"/>
            <a:headEnd/>
            <a:tailEnd/>
          </a:ln>
        </p:spPr>
        <p:txBody>
          <a:bodyPr wrap="none">
            <a:spAutoFit/>
          </a:bodyPr>
          <a:lstStyle/>
          <a:p>
            <a:pPr fontAlgn="base">
              <a:spcBef>
                <a:spcPct val="0"/>
              </a:spcBef>
              <a:spcAft>
                <a:spcPct val="0"/>
              </a:spcAft>
            </a:pPr>
            <a:r>
              <a:rPr lang="en-US" sz="2400" b="1">
                <a:solidFill>
                  <a:srgbClr val="000000"/>
                </a:solidFill>
                <a:latin typeface="Arial Narrow" pitchFamily="34" charset="0"/>
                <a:cs typeface="Arial" charset="0"/>
              </a:rPr>
              <a:t>Informal</a:t>
            </a:r>
          </a:p>
          <a:p>
            <a:pPr fontAlgn="base">
              <a:spcBef>
                <a:spcPct val="0"/>
              </a:spcBef>
              <a:spcAft>
                <a:spcPct val="0"/>
              </a:spcAft>
            </a:pPr>
            <a:r>
              <a:rPr lang="en-US" sz="2400" b="1">
                <a:solidFill>
                  <a:srgbClr val="000000"/>
                </a:solidFill>
                <a:latin typeface="Arial Narrow" pitchFamily="34" charset="0"/>
                <a:cs typeface="Arial" charset="0"/>
              </a:rPr>
              <a:t>Group</a:t>
            </a:r>
          </a:p>
          <a:p>
            <a:pPr fontAlgn="base">
              <a:spcBef>
                <a:spcPct val="0"/>
              </a:spcBef>
              <a:spcAft>
                <a:spcPct val="0"/>
              </a:spcAft>
            </a:pPr>
            <a:r>
              <a:rPr lang="en-US" sz="2400" b="1">
                <a:solidFill>
                  <a:srgbClr val="000000"/>
                </a:solidFill>
                <a:latin typeface="Arial Narrow" pitchFamily="34" charset="0"/>
                <a:cs typeface="Arial" charset="0"/>
              </a:rPr>
              <a:t>Activities</a:t>
            </a:r>
          </a:p>
        </p:txBody>
      </p:sp>
      <p:sp>
        <p:nvSpPr>
          <p:cNvPr id="375820" name="Text Box 13"/>
          <p:cNvSpPr txBox="1">
            <a:spLocks noChangeArrowheads="1"/>
          </p:cNvSpPr>
          <p:nvPr/>
        </p:nvSpPr>
        <p:spPr bwMode="auto">
          <a:xfrm>
            <a:off x="5241925" y="1327150"/>
            <a:ext cx="1446213" cy="1187450"/>
          </a:xfrm>
          <a:prstGeom prst="rect">
            <a:avLst/>
          </a:prstGeom>
          <a:noFill/>
          <a:ln w="9525">
            <a:noFill/>
            <a:miter lim="800000"/>
            <a:headEnd/>
            <a:tailEnd/>
          </a:ln>
        </p:spPr>
        <p:txBody>
          <a:bodyPr wrap="none">
            <a:spAutoFit/>
          </a:bodyPr>
          <a:lstStyle/>
          <a:p>
            <a:pPr fontAlgn="base">
              <a:spcBef>
                <a:spcPct val="0"/>
              </a:spcBef>
              <a:spcAft>
                <a:spcPct val="0"/>
              </a:spcAft>
            </a:pPr>
            <a:r>
              <a:rPr lang="en-US" sz="2400" b="1">
                <a:solidFill>
                  <a:srgbClr val="000000"/>
                </a:solidFill>
                <a:latin typeface="Arial Narrow" pitchFamily="34" charset="0"/>
                <a:cs typeface="Arial" charset="0"/>
              </a:rPr>
              <a:t>Structured</a:t>
            </a:r>
          </a:p>
          <a:p>
            <a:pPr fontAlgn="base">
              <a:spcBef>
                <a:spcPct val="0"/>
              </a:spcBef>
              <a:spcAft>
                <a:spcPct val="0"/>
              </a:spcAft>
            </a:pPr>
            <a:r>
              <a:rPr lang="en-US" sz="2400" b="1">
                <a:solidFill>
                  <a:srgbClr val="000000"/>
                </a:solidFill>
                <a:latin typeface="Arial Narrow" pitchFamily="34" charset="0"/>
                <a:cs typeface="Arial" charset="0"/>
              </a:rPr>
              <a:t>Team</a:t>
            </a:r>
          </a:p>
          <a:p>
            <a:pPr fontAlgn="base">
              <a:spcBef>
                <a:spcPct val="0"/>
              </a:spcBef>
              <a:spcAft>
                <a:spcPct val="0"/>
              </a:spcAft>
            </a:pPr>
            <a:r>
              <a:rPr lang="en-US" sz="2400" b="1">
                <a:solidFill>
                  <a:srgbClr val="000000"/>
                </a:solidFill>
                <a:latin typeface="Arial Narrow" pitchFamily="34" charset="0"/>
                <a:cs typeface="Arial" charset="0"/>
              </a:rPr>
              <a:t>Activities</a:t>
            </a:r>
          </a:p>
        </p:txBody>
      </p:sp>
      <p:sp>
        <p:nvSpPr>
          <p:cNvPr id="14" name="Rectangle 13"/>
          <p:cNvSpPr/>
          <p:nvPr/>
        </p:nvSpPr>
        <p:spPr>
          <a:xfrm>
            <a:off x="5105400" y="1219200"/>
            <a:ext cx="3886200" cy="441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75822" name="TextBox 14"/>
          <p:cNvSpPr txBox="1">
            <a:spLocks noChangeArrowheads="1"/>
          </p:cNvSpPr>
          <p:nvPr/>
        </p:nvSpPr>
        <p:spPr bwMode="auto">
          <a:xfrm>
            <a:off x="914400" y="6172200"/>
            <a:ext cx="2836863" cy="369888"/>
          </a:xfrm>
          <a:prstGeom prst="rect">
            <a:avLst/>
          </a:prstGeom>
          <a:noFill/>
          <a:ln w="9525">
            <a:noFill/>
            <a:miter lim="800000"/>
            <a:headEnd/>
            <a:tailEnd/>
          </a:ln>
        </p:spPr>
        <p:txBody>
          <a:bodyPr wrap="none">
            <a:spAutoFit/>
          </a:bodyPr>
          <a:lstStyle/>
          <a:p>
            <a:pPr fontAlgn="base">
              <a:spcBef>
                <a:spcPct val="0"/>
              </a:spcBef>
              <a:spcAft>
                <a:spcPct val="0"/>
              </a:spcAft>
            </a:pPr>
            <a:r>
              <a:rPr lang="en-US">
                <a:solidFill>
                  <a:srgbClr val="000000"/>
                </a:solidFill>
                <a:cs typeface="Arial" charset="0"/>
              </a:rPr>
              <a:t>Prince, M. (2010). NAE FOEE</a:t>
            </a:r>
          </a:p>
        </p:txBody>
      </p:sp>
      <p:sp>
        <p:nvSpPr>
          <p:cNvPr id="375823" name="TextBox 15"/>
          <p:cNvSpPr txBox="1">
            <a:spLocks noChangeArrowheads="1"/>
          </p:cNvSpPr>
          <p:nvPr/>
        </p:nvSpPr>
        <p:spPr bwMode="auto">
          <a:xfrm>
            <a:off x="5105400" y="6096000"/>
            <a:ext cx="3973513" cy="646113"/>
          </a:xfrm>
          <a:prstGeom prst="rect">
            <a:avLst/>
          </a:prstGeom>
          <a:noFill/>
          <a:ln w="9525">
            <a:noFill/>
            <a:miter lim="800000"/>
            <a:headEnd/>
            <a:tailEnd/>
          </a:ln>
        </p:spPr>
        <p:txBody>
          <a:bodyPr wrap="none">
            <a:spAutoFit/>
          </a:bodyPr>
          <a:lstStyle/>
          <a:p>
            <a:pPr fontAlgn="base">
              <a:spcBef>
                <a:spcPct val="0"/>
              </a:spcBef>
              <a:spcAft>
                <a:spcPct val="0"/>
              </a:spcAft>
            </a:pPr>
            <a:r>
              <a:rPr lang="en-US">
                <a:solidFill>
                  <a:srgbClr val="000000"/>
                </a:solidFill>
                <a:cs typeface="Arial" charset="0"/>
              </a:rPr>
              <a:t>My work is situated here – Cooperative</a:t>
            </a:r>
          </a:p>
          <a:p>
            <a:pPr fontAlgn="base">
              <a:spcBef>
                <a:spcPct val="0"/>
              </a:spcBef>
              <a:spcAft>
                <a:spcPct val="0"/>
              </a:spcAft>
            </a:pPr>
            <a:r>
              <a:rPr lang="en-US">
                <a:solidFill>
                  <a:srgbClr val="000000"/>
                </a:solidFill>
                <a:cs typeface="Arial" charset="0"/>
              </a:rPr>
              <a:t>Learning &amp; Challenge-Based Learning</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3" name="Rectangle 2"/>
          <p:cNvSpPr>
            <a:spLocks noChangeArrowheads="1"/>
          </p:cNvSpPr>
          <p:nvPr/>
        </p:nvSpPr>
        <p:spPr bwMode="auto">
          <a:xfrm>
            <a:off x="304800" y="304800"/>
            <a:ext cx="8458200" cy="6154738"/>
          </a:xfrm>
          <a:prstGeom prst="rect">
            <a:avLst/>
          </a:prstGeom>
          <a:noFill/>
          <a:ln w="9525">
            <a:noFill/>
            <a:miter lim="800000"/>
            <a:headEnd/>
            <a:tailEnd/>
          </a:ln>
        </p:spPr>
        <p:txBody>
          <a:bodyPr lIns="0" tIns="0" rIns="0" bIns="0"/>
          <a:lstStyle/>
          <a:p>
            <a:pPr eaLnBrk="0" hangingPunct="0"/>
            <a:r>
              <a:rPr lang="en-US" sz="2600" b="1">
                <a:solidFill>
                  <a:srgbClr val="000000"/>
                </a:solidFill>
                <a:latin typeface="Arial"/>
                <a:cs typeface="Arial" charset="0"/>
              </a:rPr>
              <a:t>Cooperative Learning</a:t>
            </a:r>
            <a:r>
              <a:rPr lang="en-US" sz="2600">
                <a:solidFill>
                  <a:srgbClr val="000000"/>
                </a:solidFill>
                <a:latin typeface="Arial"/>
                <a:cs typeface="Arial" charset="0"/>
              </a:rPr>
              <a:t> is instruction that involves people working in teams to accomplish a common goal, under conditions that involve both </a:t>
            </a:r>
            <a:r>
              <a:rPr lang="en-US" sz="2600" i="1">
                <a:solidFill>
                  <a:srgbClr val="000000"/>
                </a:solidFill>
                <a:latin typeface="Arial"/>
                <a:cs typeface="Arial" charset="0"/>
              </a:rPr>
              <a:t>positive interdependence</a:t>
            </a:r>
            <a:r>
              <a:rPr lang="en-US" sz="2600">
                <a:solidFill>
                  <a:srgbClr val="000000"/>
                </a:solidFill>
                <a:latin typeface="Arial"/>
                <a:cs typeface="Arial" charset="0"/>
              </a:rPr>
              <a:t> (all members must cooperate to complete the task) and </a:t>
            </a:r>
            <a:r>
              <a:rPr lang="en-US" sz="2600" i="1">
                <a:solidFill>
                  <a:srgbClr val="000000"/>
                </a:solidFill>
                <a:latin typeface="Arial"/>
                <a:cs typeface="Arial" charset="0"/>
              </a:rPr>
              <a:t>individual and group accountability</a:t>
            </a:r>
            <a:r>
              <a:rPr lang="en-US" sz="2600">
                <a:solidFill>
                  <a:srgbClr val="000000"/>
                </a:solidFill>
                <a:latin typeface="Arial"/>
                <a:cs typeface="Arial" charset="0"/>
              </a:rPr>
              <a:t> (each member is accountable for the complete final outcome).</a:t>
            </a:r>
          </a:p>
          <a:p>
            <a:pPr eaLnBrk="0" hangingPunct="0"/>
            <a:endParaRPr lang="en-US" sz="1600">
              <a:solidFill>
                <a:srgbClr val="000000"/>
              </a:solidFill>
              <a:latin typeface="Arial"/>
              <a:cs typeface="Arial" charset="0"/>
            </a:endParaRPr>
          </a:p>
          <a:p>
            <a:pPr algn="ctr" eaLnBrk="0" hangingPunct="0"/>
            <a:r>
              <a:rPr lang="en-US" sz="3000" b="1">
                <a:solidFill>
                  <a:srgbClr val="000000"/>
                </a:solidFill>
                <a:latin typeface="Arial"/>
                <a:cs typeface="Arial" charset="0"/>
              </a:rPr>
              <a:t>Key Concepts</a:t>
            </a:r>
          </a:p>
          <a:p>
            <a:pPr algn="ctr" eaLnBrk="0" hangingPunct="0"/>
            <a:endParaRPr lang="en-US" sz="1100" b="1">
              <a:solidFill>
                <a:srgbClr val="000000"/>
              </a:solidFill>
              <a:latin typeface="Arial"/>
              <a:cs typeface="Arial" charset="0"/>
            </a:endParaRPr>
          </a:p>
          <a:p>
            <a:pPr eaLnBrk="0" hangingPunct="0"/>
            <a:r>
              <a:rPr lang="en-US" sz="3000">
                <a:solidFill>
                  <a:srgbClr val="000000"/>
                </a:solidFill>
                <a:latin typeface="Arial"/>
                <a:cs typeface="Arial" charset="0"/>
              </a:rPr>
              <a:t>•Positive Interdependence</a:t>
            </a:r>
          </a:p>
          <a:p>
            <a:pPr eaLnBrk="0" hangingPunct="0"/>
            <a:r>
              <a:rPr lang="en-US" sz="3000">
                <a:solidFill>
                  <a:srgbClr val="000000"/>
                </a:solidFill>
                <a:latin typeface="Arial"/>
                <a:cs typeface="Arial" charset="0"/>
              </a:rPr>
              <a:t>•Individual and Group Accountability</a:t>
            </a:r>
          </a:p>
          <a:p>
            <a:pPr eaLnBrk="0" hangingPunct="0"/>
            <a:r>
              <a:rPr lang="en-US" sz="3000">
                <a:solidFill>
                  <a:srgbClr val="000000"/>
                </a:solidFill>
                <a:latin typeface="Arial"/>
                <a:cs typeface="Arial" charset="0"/>
              </a:rPr>
              <a:t>•Face-to-Face Promotive Interaction</a:t>
            </a:r>
          </a:p>
          <a:p>
            <a:pPr eaLnBrk="0" hangingPunct="0"/>
            <a:r>
              <a:rPr lang="en-US" sz="3000">
                <a:solidFill>
                  <a:srgbClr val="000000"/>
                </a:solidFill>
                <a:latin typeface="Arial"/>
                <a:cs typeface="Arial" charset="0"/>
              </a:rPr>
              <a:t>•Teamwork Skills</a:t>
            </a:r>
          </a:p>
          <a:p>
            <a:pPr eaLnBrk="0" hangingPunct="0"/>
            <a:r>
              <a:rPr lang="en-US" sz="3000">
                <a:solidFill>
                  <a:srgbClr val="000000"/>
                </a:solidFill>
                <a:latin typeface="Arial"/>
                <a:cs typeface="Arial" charset="0"/>
              </a:rPr>
              <a:t>•Group Processing</a:t>
            </a:r>
          </a:p>
        </p:txBody>
      </p:sp>
      <p:pic>
        <p:nvPicPr>
          <p:cNvPr id="371714" name="Picture 3"/>
          <p:cNvPicPr>
            <a:picLocks noChangeAspect="1" noChangeArrowheads="1"/>
          </p:cNvPicPr>
          <p:nvPr/>
        </p:nvPicPr>
        <p:blipFill>
          <a:blip r:embed="rId4" cstate="print"/>
          <a:srcRect l="25000" t="10222" r="26500" b="3236"/>
          <a:stretch>
            <a:fillRect/>
          </a:stretch>
        </p:blipFill>
        <p:spPr bwMode="auto">
          <a:xfrm>
            <a:off x="6669088" y="3733800"/>
            <a:ext cx="2387600" cy="3124200"/>
          </a:xfrm>
          <a:prstGeom prst="rect">
            <a:avLst/>
          </a:prstGeom>
          <a:noFill/>
          <a:ln w="12700">
            <a:noFill/>
            <a:miter lim="800000"/>
            <a:headEnd type="none" w="sm" len="sm"/>
            <a:tailEnd type="none" w="sm" len="sm"/>
          </a:ln>
        </p:spPr>
      </p:pic>
      <p:sp>
        <p:nvSpPr>
          <p:cNvPr id="4" name="Rectangle 3"/>
          <p:cNvSpPr>
            <a:spLocks noChangeArrowheads="1"/>
          </p:cNvSpPr>
          <p:nvPr/>
        </p:nvSpPr>
        <p:spPr bwMode="auto">
          <a:xfrm>
            <a:off x="152400" y="6400800"/>
            <a:ext cx="6499225" cy="338138"/>
          </a:xfrm>
          <a:prstGeom prst="rect">
            <a:avLst/>
          </a:prstGeom>
          <a:noFill/>
          <a:ln w="12700">
            <a:noFill/>
            <a:miter lim="800000"/>
            <a:headEnd type="none" w="sm" len="sm"/>
            <a:tailEnd type="none" w="sm" len="sm"/>
          </a:ln>
        </p:spPr>
        <p:txBody>
          <a:bodyPr wrap="none">
            <a:spAutoFit/>
          </a:bodyPr>
          <a:lstStyle/>
          <a:p>
            <a:pPr eaLnBrk="0" hangingPunct="0"/>
            <a:r>
              <a:rPr lang="en-US" sz="1600">
                <a:solidFill>
                  <a:srgbClr val="000000"/>
                </a:solidFill>
                <a:latin typeface="Arial"/>
                <a:cs typeface="Arial" charset="0"/>
              </a:rPr>
              <a:t>http://www.ce.umn.edu/~smith/docs/Smith-CL%20Handout%2008.pdf</a:t>
            </a: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5"/>
          <p:cNvSpPr>
            <a:spLocks noGrp="1"/>
          </p:cNvSpPr>
          <p:nvPr>
            <p:ph type="ftr" sz="quarter" idx="11"/>
          </p:nvPr>
        </p:nvSpPr>
        <p:spPr>
          <a:noFill/>
        </p:spPr>
        <p:txBody>
          <a:bodyPr/>
          <a:lstStyle/>
          <a:p>
            <a:fld id="{398D9203-B50A-4BBD-86FB-D97439C557C5}" type="slidenum">
              <a:rPr lang="en-US" smtClean="0">
                <a:latin typeface="Arial" pitchFamily="34" charset="0"/>
              </a:rPr>
              <a:pPr/>
              <a:t>14</a:t>
            </a:fld>
            <a:endParaRPr lang="en-US" smtClean="0">
              <a:latin typeface="Arial" pitchFamily="34" charset="0"/>
            </a:endParaRPr>
          </a:p>
        </p:txBody>
      </p:sp>
      <p:sp>
        <p:nvSpPr>
          <p:cNvPr id="52227" name="Rectangle 2"/>
          <p:cNvSpPr>
            <a:spLocks noGrp="1" noChangeArrowheads="1"/>
          </p:cNvSpPr>
          <p:nvPr>
            <p:ph type="title"/>
          </p:nvPr>
        </p:nvSpPr>
        <p:spPr/>
        <p:txBody>
          <a:bodyPr/>
          <a:lstStyle/>
          <a:p>
            <a:pPr eaLnBrk="1" hangingPunct="1"/>
            <a:r>
              <a:rPr lang="en-US" sz="3600" smtClean="0">
                <a:solidFill>
                  <a:srgbClr val="000000"/>
                </a:solidFill>
              </a:rPr>
              <a:t>Active Learning: Cooperation in the College Classroom</a:t>
            </a:r>
            <a:br>
              <a:rPr lang="en-US" sz="3600" smtClean="0">
                <a:solidFill>
                  <a:srgbClr val="000000"/>
                </a:solidFill>
              </a:rPr>
            </a:br>
            <a:endParaRPr lang="en-US" sz="3600" smtClean="0">
              <a:solidFill>
                <a:srgbClr val="000000"/>
              </a:solidFill>
            </a:endParaRPr>
          </a:p>
        </p:txBody>
      </p:sp>
      <p:sp>
        <p:nvSpPr>
          <p:cNvPr id="52228" name="Rectangle 3"/>
          <p:cNvSpPr>
            <a:spLocks noGrp="1" noChangeArrowheads="1"/>
          </p:cNvSpPr>
          <p:nvPr>
            <p:ph type="body" sz="half" idx="1"/>
          </p:nvPr>
        </p:nvSpPr>
        <p:spPr>
          <a:xfrm>
            <a:off x="685800" y="1676400"/>
            <a:ext cx="3810000" cy="4114800"/>
          </a:xfrm>
        </p:spPr>
        <p:txBody>
          <a:bodyPr/>
          <a:lstStyle/>
          <a:p>
            <a:pPr eaLnBrk="1" hangingPunct="1"/>
            <a:r>
              <a:rPr lang="en-US" sz="2800" b="1" smtClean="0">
                <a:solidFill>
                  <a:srgbClr val="000000"/>
                </a:solidFill>
              </a:rPr>
              <a:t>Informal</a:t>
            </a:r>
            <a:r>
              <a:rPr lang="en-US" sz="2800" smtClean="0">
                <a:solidFill>
                  <a:srgbClr val="000000"/>
                </a:solidFill>
              </a:rPr>
              <a:t> Cooperative Learning Groups</a:t>
            </a:r>
          </a:p>
          <a:p>
            <a:pPr eaLnBrk="1" hangingPunct="1"/>
            <a:r>
              <a:rPr lang="en-US" sz="2800" b="1" smtClean="0">
                <a:solidFill>
                  <a:srgbClr val="000000"/>
                </a:solidFill>
              </a:rPr>
              <a:t>Formal</a:t>
            </a:r>
            <a:r>
              <a:rPr lang="en-US" sz="2800" smtClean="0">
                <a:solidFill>
                  <a:srgbClr val="000000"/>
                </a:solidFill>
              </a:rPr>
              <a:t> Cooperative Learning Groups</a:t>
            </a:r>
          </a:p>
          <a:p>
            <a:pPr eaLnBrk="1" hangingPunct="1"/>
            <a:r>
              <a:rPr lang="en-US" sz="2800" smtClean="0">
                <a:solidFill>
                  <a:srgbClr val="000000"/>
                </a:solidFill>
              </a:rPr>
              <a:t>Cooperative </a:t>
            </a:r>
            <a:r>
              <a:rPr lang="en-US" sz="2800" b="1" smtClean="0">
                <a:solidFill>
                  <a:srgbClr val="000000"/>
                </a:solidFill>
              </a:rPr>
              <a:t>Base</a:t>
            </a:r>
            <a:r>
              <a:rPr lang="en-US" sz="2800" smtClean="0">
                <a:solidFill>
                  <a:srgbClr val="000000"/>
                </a:solidFill>
              </a:rPr>
              <a:t> Groups</a:t>
            </a:r>
          </a:p>
        </p:txBody>
      </p:sp>
      <p:sp>
        <p:nvSpPr>
          <p:cNvPr id="52229" name="Text Box 4"/>
          <p:cNvSpPr txBox="1">
            <a:spLocks noChangeArrowheads="1"/>
          </p:cNvSpPr>
          <p:nvPr/>
        </p:nvSpPr>
        <p:spPr bwMode="auto">
          <a:xfrm>
            <a:off x="1066800" y="5867400"/>
            <a:ext cx="3282950" cy="641350"/>
          </a:xfrm>
          <a:prstGeom prst="rect">
            <a:avLst/>
          </a:prstGeom>
          <a:noFill/>
          <a:ln w="12700">
            <a:noFill/>
            <a:miter lim="800000"/>
            <a:headEnd type="none" w="sm" len="sm"/>
            <a:tailEnd type="none" w="sm" len="sm"/>
          </a:ln>
        </p:spPr>
        <p:txBody>
          <a:bodyPr wrap="none">
            <a:spAutoFit/>
          </a:bodyPr>
          <a:lstStyle/>
          <a:p>
            <a:pPr eaLnBrk="0" hangingPunct="0"/>
            <a:r>
              <a:rPr lang="en-US"/>
              <a:t>See Cooperative Learning </a:t>
            </a:r>
          </a:p>
          <a:p>
            <a:pPr eaLnBrk="0" hangingPunct="0"/>
            <a:r>
              <a:rPr lang="en-US"/>
              <a:t>Handout (CL College-804.doc)</a:t>
            </a:r>
          </a:p>
        </p:txBody>
      </p:sp>
      <p:pic>
        <p:nvPicPr>
          <p:cNvPr id="52230" name="Picture 5" descr="Active_Learning-3"/>
          <p:cNvPicPr>
            <a:picLocks noGrp="1" noChangeAspect="1" noChangeArrowheads="1"/>
          </p:cNvPicPr>
          <p:nvPr>
            <p:ph sz="half" idx="2"/>
          </p:nvPr>
        </p:nvPicPr>
        <p:blipFill>
          <a:blip r:embed="rId3" cstate="print"/>
          <a:srcRect/>
          <a:stretch>
            <a:fillRect/>
          </a:stretch>
        </p:blipFill>
        <p:spPr>
          <a:xfrm>
            <a:off x="5029200" y="1676400"/>
            <a:ext cx="3127375" cy="4114800"/>
          </a:xfrm>
          <a:noFill/>
        </p:spPr>
      </p:pic>
      <p:sp>
        <p:nvSpPr>
          <p:cNvPr id="52231" name="AutoShape 6"/>
          <p:cNvSpPr>
            <a:spLocks noChangeArrowheads="1"/>
          </p:cNvSpPr>
          <p:nvPr/>
        </p:nvSpPr>
        <p:spPr bwMode="auto">
          <a:xfrm>
            <a:off x="0" y="1752600"/>
            <a:ext cx="685800" cy="304800"/>
          </a:xfrm>
          <a:prstGeom prst="rightArrow">
            <a:avLst>
              <a:gd name="adj1" fmla="val 50000"/>
              <a:gd name="adj2" fmla="val 56250"/>
            </a:avLst>
          </a:prstGeom>
          <a:solidFill>
            <a:schemeClr val="accent1"/>
          </a:solidFill>
          <a:ln w="9525">
            <a:solidFill>
              <a:schemeClr val="tx1"/>
            </a:solidFill>
            <a:miter lim="800000"/>
            <a:headEnd/>
            <a:tailEnd/>
          </a:ln>
        </p:spPr>
        <p:txBody>
          <a:bodyPr wrap="none" anchor="ctr"/>
          <a:lstStyle/>
          <a:p>
            <a:pPr algn="ctr"/>
            <a:endParaRPr lang="en-US" sz="1400"/>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2"/>
          <p:cNvSpPr>
            <a:spLocks noGrp="1"/>
          </p:cNvSpPr>
          <p:nvPr>
            <p:ph type="ftr" sz="quarter" idx="11"/>
          </p:nvPr>
        </p:nvSpPr>
        <p:spPr>
          <a:noFill/>
        </p:spPr>
        <p:txBody>
          <a:bodyPr/>
          <a:lstStyle/>
          <a:p>
            <a:fld id="{04DE2246-0578-4F67-AEBD-D7B6431FABE7}" type="slidenum">
              <a:rPr lang="en-US" smtClean="0">
                <a:solidFill>
                  <a:srgbClr val="000000"/>
                </a:solidFill>
              </a:rPr>
              <a:pPr/>
              <a:t>15</a:t>
            </a:fld>
            <a:endParaRPr lang="en-US" dirty="0" smtClean="0">
              <a:solidFill>
                <a:srgbClr val="000000"/>
              </a:solidFill>
            </a:endParaRPr>
          </a:p>
        </p:txBody>
      </p:sp>
      <p:pic>
        <p:nvPicPr>
          <p:cNvPr id="55299" name="Picture 2" descr="Bookendcrop"/>
          <p:cNvPicPr>
            <a:picLocks noChangeAspect="1" noChangeArrowheads="1"/>
          </p:cNvPicPr>
          <p:nvPr/>
        </p:nvPicPr>
        <p:blipFill>
          <a:blip r:embed="rId3" cstate="print"/>
          <a:srcRect/>
          <a:stretch>
            <a:fillRect/>
          </a:stretch>
        </p:blipFill>
        <p:spPr bwMode="auto">
          <a:xfrm>
            <a:off x="1066800" y="1143000"/>
            <a:ext cx="6781800" cy="5176838"/>
          </a:xfrm>
          <a:prstGeom prst="rect">
            <a:avLst/>
          </a:prstGeom>
          <a:noFill/>
          <a:ln w="9525">
            <a:noFill/>
            <a:miter lim="800000"/>
            <a:headEnd/>
            <a:tailEnd/>
          </a:ln>
        </p:spPr>
      </p:pic>
      <p:sp>
        <p:nvSpPr>
          <p:cNvPr id="55300" name="Text Box 3"/>
          <p:cNvSpPr txBox="1">
            <a:spLocks noChangeArrowheads="1"/>
          </p:cNvSpPr>
          <p:nvPr/>
        </p:nvSpPr>
        <p:spPr bwMode="auto">
          <a:xfrm>
            <a:off x="1600200" y="304800"/>
            <a:ext cx="5735638" cy="579438"/>
          </a:xfrm>
          <a:prstGeom prst="rect">
            <a:avLst/>
          </a:prstGeom>
          <a:noFill/>
          <a:ln w="9525">
            <a:noFill/>
            <a:miter lim="800000"/>
            <a:headEnd/>
            <a:tailEnd/>
          </a:ln>
        </p:spPr>
        <p:txBody>
          <a:bodyPr wrap="none">
            <a:spAutoFit/>
          </a:bodyPr>
          <a:lstStyle/>
          <a:p>
            <a:pPr eaLnBrk="0" fontAlgn="auto" hangingPunct="0">
              <a:spcBef>
                <a:spcPts val="0"/>
              </a:spcBef>
              <a:spcAft>
                <a:spcPts val="0"/>
              </a:spcAft>
            </a:pPr>
            <a:r>
              <a:rPr lang="en-US" sz="3200" dirty="0">
                <a:solidFill>
                  <a:srgbClr val="000000"/>
                </a:solidFill>
                <a:latin typeface="Arial"/>
              </a:rPr>
              <a:t>Book Ends on a Class Session</a:t>
            </a:r>
          </a:p>
        </p:txBody>
      </p:sp>
      <p:sp>
        <p:nvSpPr>
          <p:cNvPr id="7" name="Rectangle 6"/>
          <p:cNvSpPr/>
          <p:nvPr/>
        </p:nvSpPr>
        <p:spPr>
          <a:xfrm>
            <a:off x="457200" y="5943600"/>
            <a:ext cx="7848600" cy="738664"/>
          </a:xfrm>
          <a:prstGeom prst="rect">
            <a:avLst/>
          </a:prstGeom>
        </p:spPr>
        <p:txBody>
          <a:bodyPr wrap="square">
            <a:spAutoFit/>
          </a:bodyPr>
          <a:lstStyle/>
          <a:p>
            <a:r>
              <a:rPr lang="en-US" sz="1400" dirty="0" smtClean="0">
                <a:solidFill>
                  <a:srgbClr val="000000"/>
                </a:solidFill>
              </a:rPr>
              <a:t>Smith, K.A. 2000. Going deeper: Formal small-group learning in large classes. Energizing large classes: From small groups to learning communities. </a:t>
            </a:r>
            <a:r>
              <a:rPr lang="en-US" sz="1400" i="1" dirty="0" smtClean="0">
                <a:solidFill>
                  <a:srgbClr val="000000"/>
                </a:solidFill>
              </a:rPr>
              <a:t>New Directions for Teaching and Learning</a:t>
            </a:r>
            <a:r>
              <a:rPr lang="en-US" sz="1400" dirty="0" smtClean="0">
                <a:solidFill>
                  <a:srgbClr val="000000"/>
                </a:solidFill>
              </a:rPr>
              <a:t>, 2000, 81, 25-46. [</a:t>
            </a:r>
            <a:r>
              <a:rPr lang="en-US" sz="1400" dirty="0" smtClean="0">
                <a:solidFill>
                  <a:srgbClr val="000000"/>
                </a:solidFill>
                <a:hlinkClick r:id="rId4"/>
              </a:rPr>
              <a:t>NDTL81Ch3GoingDeeper.pdf</a:t>
            </a:r>
            <a:r>
              <a:rPr lang="en-US" sz="1400" dirty="0" smtClean="0">
                <a:solidFill>
                  <a:srgbClr val="000000"/>
                </a:solidFill>
              </a:rPr>
              <a:t>] </a:t>
            </a:r>
            <a:endParaRPr lang="en-US" sz="1400" dirty="0">
              <a:solidFill>
                <a:srgbClr val="000000"/>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304800" y="304800"/>
            <a:ext cx="8639175" cy="4487863"/>
          </a:xfrm>
          <a:prstGeom prst="rect">
            <a:avLst/>
          </a:prstGeom>
          <a:noFill/>
          <a:ln w="9525">
            <a:noFill/>
            <a:miter lim="800000"/>
            <a:headEnd/>
            <a:tailEnd/>
          </a:ln>
        </p:spPr>
        <p:txBody>
          <a:bodyPr lIns="0" tIns="0" rIns="0" bIns="0"/>
          <a:lstStyle/>
          <a:p>
            <a:pPr marL="457200" indent="-457200" algn="ctr" eaLnBrk="0" hangingPunct="0"/>
            <a:r>
              <a:rPr lang="en-US" sz="4400" b="1">
                <a:solidFill>
                  <a:srgbClr val="000000"/>
                </a:solidFill>
              </a:rPr>
              <a:t>Book Ends on a Class Session</a:t>
            </a:r>
          </a:p>
          <a:p>
            <a:pPr marL="457200" indent="-457200" algn="ctr" eaLnBrk="0" hangingPunct="0"/>
            <a:endParaRPr lang="en-US" sz="4400" b="1">
              <a:solidFill>
                <a:srgbClr val="000000"/>
              </a:solidFill>
            </a:endParaRPr>
          </a:p>
          <a:p>
            <a:pPr marL="457200" indent="-457200" eaLnBrk="0" hangingPunct="0">
              <a:buFontTx/>
              <a:buAutoNum type="arabicPeriod"/>
            </a:pPr>
            <a:r>
              <a:rPr lang="en-US" sz="3600">
                <a:solidFill>
                  <a:srgbClr val="000000"/>
                </a:solidFill>
              </a:rPr>
              <a:t>Advance Organizer</a:t>
            </a:r>
          </a:p>
          <a:p>
            <a:pPr marL="457200" indent="-457200" eaLnBrk="0" hangingPunct="0">
              <a:buFontTx/>
              <a:buAutoNum type="arabicPeriod"/>
            </a:pPr>
            <a:r>
              <a:rPr lang="en-US" sz="3600">
                <a:solidFill>
                  <a:srgbClr val="000000"/>
                </a:solidFill>
              </a:rPr>
              <a:t>Formulate-Share-Listen-Create (Turn-to-your-neighbor)  -- repeated every 10-12 minutes</a:t>
            </a:r>
          </a:p>
          <a:p>
            <a:pPr marL="457200" indent="-457200" eaLnBrk="0" hangingPunct="0">
              <a:buFontTx/>
              <a:buAutoNum type="arabicPeriod"/>
            </a:pPr>
            <a:r>
              <a:rPr lang="en-US" sz="3600">
                <a:solidFill>
                  <a:srgbClr val="000000"/>
                </a:solidFill>
              </a:rPr>
              <a:t>Session Summary (Minute Paper)</a:t>
            </a:r>
            <a:endParaRPr lang="en-US" sz="3200">
              <a:solidFill>
                <a:srgbClr val="000000"/>
              </a:solidFill>
            </a:endParaRPr>
          </a:p>
          <a:p>
            <a:pPr marL="914400" lvl="4" indent="-457200" eaLnBrk="0" hangingPunct="0">
              <a:buFontTx/>
              <a:buAutoNum type="arabicPeriod"/>
            </a:pPr>
            <a:r>
              <a:rPr lang="en-US" sz="2400"/>
              <a:t>What was the most useful or meaningful thing you learned during this session?</a:t>
            </a:r>
          </a:p>
          <a:p>
            <a:pPr marL="914400" lvl="4" indent="-457200" eaLnBrk="0" hangingPunct="0">
              <a:buFontTx/>
              <a:buAutoNum type="arabicPeriod"/>
            </a:pPr>
            <a:r>
              <a:rPr lang="en-US" sz="2400"/>
              <a:t>What question(s) remain uppermost in your mind as we end this session?</a:t>
            </a:r>
          </a:p>
          <a:p>
            <a:pPr marL="914400" lvl="4" indent="-457200" eaLnBrk="0" hangingPunct="0">
              <a:buFontTx/>
              <a:buAutoNum type="arabicPeriod"/>
            </a:pPr>
            <a:r>
              <a:rPr lang="en-US" sz="2400"/>
              <a:t>What was the “muddiest” point in this session?</a:t>
            </a:r>
          </a:p>
          <a:p>
            <a:pPr marL="457200" indent="-457200" eaLnBrk="0" hangingPunct="0">
              <a:buFontTx/>
              <a:buAutoNum type="arabicPeriod"/>
            </a:pPr>
            <a:endParaRPr lang="en-US" sz="3200">
              <a:solidFill>
                <a:srgbClr val="000000"/>
              </a:solidFill>
            </a:endParaRPr>
          </a:p>
          <a:p>
            <a:pPr marL="457200" indent="-457200" eaLnBrk="0" hangingPunct="0"/>
            <a:endParaRPr lang="en-US" sz="3600">
              <a:solidFill>
                <a:srgbClr val="000000"/>
              </a:solidFill>
            </a:endParaRP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2"/>
          <p:cNvSpPr>
            <a:spLocks noGrp="1"/>
          </p:cNvSpPr>
          <p:nvPr>
            <p:ph type="ftr" sz="quarter" idx="11"/>
          </p:nvPr>
        </p:nvSpPr>
        <p:spPr>
          <a:noFill/>
        </p:spPr>
        <p:txBody>
          <a:bodyPr/>
          <a:lstStyle/>
          <a:p>
            <a:fld id="{8D60B828-FCC3-4B38-A1F9-A6EC971A55D3}" type="slidenum">
              <a:rPr lang="en-US" smtClean="0">
                <a:latin typeface="Arial" pitchFamily="34" charset="0"/>
              </a:rPr>
              <a:pPr/>
              <a:t>17</a:t>
            </a:fld>
            <a:endParaRPr lang="en-US" smtClean="0">
              <a:latin typeface="Arial" pitchFamily="34" charset="0"/>
            </a:endParaRPr>
          </a:p>
        </p:txBody>
      </p:sp>
      <p:sp>
        <p:nvSpPr>
          <p:cNvPr id="57347" name="Text Box 2"/>
          <p:cNvSpPr txBox="1">
            <a:spLocks noChangeArrowheads="1"/>
          </p:cNvSpPr>
          <p:nvPr/>
        </p:nvSpPr>
        <p:spPr bwMode="auto">
          <a:xfrm>
            <a:off x="423863" y="612775"/>
            <a:ext cx="8640762" cy="4570413"/>
          </a:xfrm>
          <a:prstGeom prst="rect">
            <a:avLst/>
          </a:prstGeom>
          <a:noFill/>
          <a:ln w="9525">
            <a:noFill/>
            <a:miter lim="800000"/>
            <a:headEnd/>
            <a:tailEnd/>
          </a:ln>
        </p:spPr>
        <p:txBody>
          <a:bodyPr lIns="0" tIns="0" rIns="0" bIns="0">
            <a:spAutoFit/>
          </a:bodyPr>
          <a:lstStyle/>
          <a:p>
            <a:pPr algn="ctr" defTabSz="381000" eaLnBrk="0" hangingPunct="0"/>
            <a:r>
              <a:rPr lang="en-US" sz="4400">
                <a:solidFill>
                  <a:srgbClr val="000000"/>
                </a:solidFill>
              </a:rPr>
              <a:t>Advance Organizer</a:t>
            </a:r>
            <a:endParaRPr lang="en-US" sz="3200">
              <a:solidFill>
                <a:srgbClr val="000000"/>
              </a:solidFill>
            </a:endParaRPr>
          </a:p>
          <a:p>
            <a:pPr defTabSz="381000" eaLnBrk="0" hangingPunct="0"/>
            <a:r>
              <a:rPr lang="en-US" sz="4000">
                <a:solidFill>
                  <a:srgbClr val="000000"/>
                </a:solidFill>
              </a:rPr>
              <a:t>“The most important single factor influencing learning is what the learner already knows.  Ascertain this and teach him accordingly.</a:t>
            </a:r>
            <a:r>
              <a:rPr lang="en-US" sz="4000">
                <a:solidFill>
                  <a:srgbClr val="000000"/>
                </a:solidFill>
                <a:latin typeface="WP TypographicSymbols" pitchFamily="2" charset="0"/>
              </a:rPr>
              <a:t>”</a:t>
            </a:r>
            <a:endParaRPr lang="en-US" sz="3200">
              <a:solidFill>
                <a:srgbClr val="000000"/>
              </a:solidFill>
            </a:endParaRPr>
          </a:p>
          <a:p>
            <a:pPr defTabSz="381000" eaLnBrk="0" hangingPunct="0"/>
            <a:endParaRPr lang="en-US" sz="3200">
              <a:solidFill>
                <a:srgbClr val="000000"/>
              </a:solidFill>
            </a:endParaRPr>
          </a:p>
          <a:p>
            <a:pPr defTabSz="381000" eaLnBrk="0" hangingPunct="0"/>
            <a:r>
              <a:rPr lang="en-US" sz="3200">
                <a:solidFill>
                  <a:srgbClr val="000000"/>
                </a:solidFill>
              </a:rPr>
              <a:t>David Ausubel - Educational psychology: A cognitive approach, 1968.</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2"/>
          <p:cNvSpPr>
            <a:spLocks noGrp="1"/>
          </p:cNvSpPr>
          <p:nvPr>
            <p:ph type="ftr" sz="quarter" idx="11"/>
          </p:nvPr>
        </p:nvSpPr>
        <p:spPr>
          <a:noFill/>
        </p:spPr>
        <p:txBody>
          <a:bodyPr/>
          <a:lstStyle/>
          <a:p>
            <a:fld id="{CCE1151C-59B3-47C7-856B-EDC5BD98D7A3}" type="slidenum">
              <a:rPr lang="en-US" smtClean="0">
                <a:latin typeface="Arial" pitchFamily="34" charset="0"/>
              </a:rPr>
              <a:pPr/>
              <a:t>18</a:t>
            </a:fld>
            <a:endParaRPr lang="en-US" smtClean="0">
              <a:latin typeface="Arial" pitchFamily="34" charset="0"/>
            </a:endParaRPr>
          </a:p>
        </p:txBody>
      </p:sp>
      <p:sp>
        <p:nvSpPr>
          <p:cNvPr id="58371" name="Rectangle 2"/>
          <p:cNvSpPr>
            <a:spLocks noGrp="1" noChangeArrowheads="1"/>
          </p:cNvSpPr>
          <p:nvPr>
            <p:ph type="ctrTitle" idx="4294967295"/>
          </p:nvPr>
        </p:nvSpPr>
        <p:spPr>
          <a:xfrm>
            <a:off x="366713" y="757238"/>
            <a:ext cx="8399462" cy="609600"/>
          </a:xfrm>
          <a:noFill/>
        </p:spPr>
        <p:txBody>
          <a:bodyPr lIns="0" tIns="0" rIns="0" bIns="0">
            <a:spAutoFit/>
          </a:bodyPr>
          <a:lstStyle/>
          <a:p>
            <a:pPr defTabSz="381000" eaLnBrk="1" hangingPunct="1"/>
            <a:r>
              <a:rPr lang="en-US" sz="4000" smtClean="0">
                <a:solidFill>
                  <a:srgbClr val="000000"/>
                </a:solidFill>
              </a:rPr>
              <a:t>Quick Thinks </a:t>
            </a:r>
          </a:p>
        </p:txBody>
      </p:sp>
      <p:sp>
        <p:nvSpPr>
          <p:cNvPr id="58372" name="Text Box 3"/>
          <p:cNvSpPr txBox="1">
            <a:spLocks noChangeArrowheads="1"/>
          </p:cNvSpPr>
          <p:nvPr/>
        </p:nvSpPr>
        <p:spPr bwMode="auto">
          <a:xfrm>
            <a:off x="366713" y="1633538"/>
            <a:ext cx="8399462" cy="4514850"/>
          </a:xfrm>
          <a:prstGeom prst="rect">
            <a:avLst/>
          </a:prstGeom>
          <a:noFill/>
          <a:ln w="9525">
            <a:noFill/>
            <a:miter lim="800000"/>
            <a:headEnd/>
            <a:tailEnd/>
          </a:ln>
        </p:spPr>
        <p:txBody>
          <a:bodyPr lIns="0" tIns="0" rIns="0" bIns="0">
            <a:spAutoFit/>
          </a:bodyPr>
          <a:lstStyle/>
          <a:p>
            <a:pPr defTabSz="381000" eaLnBrk="0" hangingPunct="0">
              <a:buFontTx/>
              <a:buChar char="•"/>
            </a:pPr>
            <a:r>
              <a:rPr lang="en-US" sz="3600">
                <a:solidFill>
                  <a:srgbClr val="000000"/>
                </a:solidFill>
              </a:rPr>
              <a:t>Reorder the steps</a:t>
            </a:r>
            <a:endParaRPr lang="en-US" sz="3200">
              <a:solidFill>
                <a:srgbClr val="000000"/>
              </a:solidFill>
            </a:endParaRPr>
          </a:p>
          <a:p>
            <a:pPr defTabSz="381000" eaLnBrk="0" hangingPunct="0">
              <a:buFontTx/>
              <a:buChar char="•"/>
            </a:pPr>
            <a:r>
              <a:rPr lang="en-US" sz="3600">
                <a:solidFill>
                  <a:srgbClr val="000000"/>
                </a:solidFill>
              </a:rPr>
              <a:t>Paraphrase the idea</a:t>
            </a:r>
          </a:p>
          <a:p>
            <a:pPr defTabSz="381000" eaLnBrk="0" hangingPunct="0">
              <a:buFontTx/>
              <a:buChar char="•"/>
            </a:pPr>
            <a:r>
              <a:rPr lang="en-US" sz="3600">
                <a:solidFill>
                  <a:srgbClr val="000000"/>
                </a:solidFill>
              </a:rPr>
              <a:t>Correct the error</a:t>
            </a:r>
          </a:p>
          <a:p>
            <a:pPr defTabSz="381000" eaLnBrk="0" hangingPunct="0">
              <a:buFontTx/>
              <a:buChar char="•"/>
            </a:pPr>
            <a:r>
              <a:rPr lang="en-US" sz="3600">
                <a:solidFill>
                  <a:srgbClr val="000000"/>
                </a:solidFill>
              </a:rPr>
              <a:t>Support a statement</a:t>
            </a:r>
          </a:p>
          <a:p>
            <a:pPr defTabSz="381000" eaLnBrk="0" hangingPunct="0">
              <a:buFontTx/>
              <a:buChar char="•"/>
            </a:pPr>
            <a:r>
              <a:rPr lang="en-US" sz="3600">
                <a:solidFill>
                  <a:srgbClr val="000000"/>
                </a:solidFill>
              </a:rPr>
              <a:t>Select the response</a:t>
            </a:r>
            <a:endParaRPr lang="en-US" sz="3200">
              <a:solidFill>
                <a:srgbClr val="000000"/>
              </a:solidFill>
            </a:endParaRPr>
          </a:p>
          <a:p>
            <a:pPr defTabSz="381000" eaLnBrk="0" hangingPunct="0"/>
            <a:endParaRPr lang="en-US" sz="3200">
              <a:solidFill>
                <a:srgbClr val="000000"/>
              </a:solidFill>
            </a:endParaRPr>
          </a:p>
          <a:p>
            <a:pPr defTabSz="381000" eaLnBrk="0" hangingPunct="0"/>
            <a:r>
              <a:rPr lang="en-US" sz="2800">
                <a:solidFill>
                  <a:srgbClr val="000000"/>
                </a:solidFill>
              </a:rPr>
              <a:t>Johnston, S. &amp; Cooper,J. 1997.  Quick thinks: Active- thinking in lecture classes and televised instruction.  Cooperative learning and college teaching, 8(1), 2-7.</a:t>
            </a: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2"/>
          <p:cNvSpPr>
            <a:spLocks noGrp="1"/>
          </p:cNvSpPr>
          <p:nvPr>
            <p:ph type="ftr" sz="quarter" idx="11"/>
          </p:nvPr>
        </p:nvSpPr>
        <p:spPr>
          <a:noFill/>
        </p:spPr>
        <p:txBody>
          <a:bodyPr/>
          <a:lstStyle/>
          <a:p>
            <a:fld id="{07F77985-5910-4FCF-899B-82C7175EEEA7}" type="slidenum">
              <a:rPr lang="en-US" smtClean="0">
                <a:latin typeface="Arial" pitchFamily="34" charset="0"/>
              </a:rPr>
              <a:pPr/>
              <a:t>19</a:t>
            </a:fld>
            <a:endParaRPr lang="en-US" smtClean="0">
              <a:latin typeface="Arial" pitchFamily="34" charset="0"/>
            </a:endParaRPr>
          </a:p>
        </p:txBody>
      </p:sp>
      <p:sp>
        <p:nvSpPr>
          <p:cNvPr id="59395" name="Text Box 2"/>
          <p:cNvSpPr txBox="1">
            <a:spLocks noChangeArrowheads="1"/>
          </p:cNvSpPr>
          <p:nvPr/>
        </p:nvSpPr>
        <p:spPr bwMode="auto">
          <a:xfrm>
            <a:off x="390525" y="414338"/>
            <a:ext cx="8408988" cy="6330950"/>
          </a:xfrm>
          <a:prstGeom prst="rect">
            <a:avLst/>
          </a:prstGeom>
          <a:noFill/>
          <a:ln w="9525">
            <a:noFill/>
            <a:miter lim="800000"/>
            <a:headEnd/>
            <a:tailEnd/>
          </a:ln>
        </p:spPr>
        <p:txBody>
          <a:bodyPr lIns="0" tIns="0" rIns="0" bIns="0">
            <a:spAutoFit/>
          </a:bodyPr>
          <a:lstStyle/>
          <a:p>
            <a:pPr marL="457200" indent="-457200" algn="ctr" defTabSz="381000" eaLnBrk="0" hangingPunct="0"/>
            <a:r>
              <a:rPr lang="en-US" sz="3100">
                <a:solidFill>
                  <a:srgbClr val="000000"/>
                </a:solidFill>
              </a:rPr>
              <a:t>Formulate-Share-Listen-Create</a:t>
            </a:r>
          </a:p>
          <a:p>
            <a:pPr marL="457200" indent="-457200" algn="ctr" defTabSz="381000" eaLnBrk="0" hangingPunct="0"/>
            <a:endParaRPr lang="en-US" sz="3100">
              <a:solidFill>
                <a:srgbClr val="000000"/>
              </a:solidFill>
            </a:endParaRPr>
          </a:p>
          <a:p>
            <a:pPr marL="457200" indent="-457200" algn="ctr" defTabSz="381000" eaLnBrk="0" hangingPunct="0"/>
            <a:r>
              <a:rPr lang="en-US" sz="2100">
                <a:solidFill>
                  <a:srgbClr val="000000"/>
                </a:solidFill>
              </a:rPr>
              <a:t>Informal Cooperative Learning Group</a:t>
            </a:r>
          </a:p>
          <a:p>
            <a:pPr marL="457200" indent="-457200" algn="ctr" defTabSz="381000" eaLnBrk="0" hangingPunct="0"/>
            <a:r>
              <a:rPr lang="en-US" sz="2100">
                <a:solidFill>
                  <a:srgbClr val="000000"/>
                </a:solidFill>
              </a:rPr>
              <a:t>Introductory Pair Discussion of a</a:t>
            </a:r>
          </a:p>
          <a:p>
            <a:pPr marL="457200" indent="-457200" algn="ctr" defTabSz="381000" eaLnBrk="0" hangingPunct="0"/>
            <a:endParaRPr lang="en-US" sz="2100">
              <a:solidFill>
                <a:srgbClr val="000000"/>
              </a:solidFill>
            </a:endParaRPr>
          </a:p>
          <a:p>
            <a:pPr marL="457200" indent="-457200" algn="ctr" defTabSz="381000" eaLnBrk="0" hangingPunct="0"/>
            <a:r>
              <a:rPr lang="en-US" sz="5200" i="1">
                <a:solidFill>
                  <a:srgbClr val="000000"/>
                </a:solidFill>
              </a:rPr>
              <a:t>FOCUS QUESTION</a:t>
            </a:r>
          </a:p>
          <a:p>
            <a:pPr marL="457200" indent="-457200" defTabSz="381000" eaLnBrk="0" hangingPunct="0"/>
            <a:endParaRPr lang="en-US" sz="5200">
              <a:solidFill>
                <a:srgbClr val="000000"/>
              </a:solidFill>
            </a:endParaRPr>
          </a:p>
          <a:p>
            <a:pPr marL="457200" indent="-457200" defTabSz="381000" eaLnBrk="0" hangingPunct="0">
              <a:buFontTx/>
              <a:buAutoNum type="arabicPeriod"/>
            </a:pPr>
            <a:r>
              <a:rPr lang="en-US" sz="3100">
                <a:solidFill>
                  <a:srgbClr val="000000"/>
                </a:solidFill>
              </a:rPr>
              <a:t>Formulate your response to the question </a:t>
            </a:r>
            <a:r>
              <a:rPr lang="en-US" sz="3100" b="1">
                <a:solidFill>
                  <a:srgbClr val="000000"/>
                </a:solidFill>
              </a:rPr>
              <a:t>individually</a:t>
            </a:r>
          </a:p>
          <a:p>
            <a:pPr marL="457200" indent="-457200" defTabSz="381000" eaLnBrk="0" hangingPunct="0">
              <a:buFontTx/>
              <a:buAutoNum type="arabicPeriod"/>
            </a:pPr>
            <a:r>
              <a:rPr lang="en-US" sz="3100">
                <a:solidFill>
                  <a:srgbClr val="000000"/>
                </a:solidFill>
              </a:rPr>
              <a:t>Share your answer with a partner</a:t>
            </a:r>
          </a:p>
          <a:p>
            <a:pPr marL="457200" indent="-457200" defTabSz="381000" eaLnBrk="0" hangingPunct="0">
              <a:buFontTx/>
              <a:buAutoNum type="arabicPeriod"/>
            </a:pPr>
            <a:r>
              <a:rPr lang="en-US" sz="3100">
                <a:solidFill>
                  <a:srgbClr val="000000"/>
                </a:solidFill>
              </a:rPr>
              <a:t>Listen carefully to your partner's answer</a:t>
            </a:r>
          </a:p>
          <a:p>
            <a:pPr marL="457200" indent="-457200" defTabSz="381000" eaLnBrk="0" hangingPunct="0">
              <a:buFontTx/>
              <a:buAutoNum type="arabicPeriod"/>
            </a:pPr>
            <a:r>
              <a:rPr lang="en-US" sz="3100">
                <a:solidFill>
                  <a:srgbClr val="000000"/>
                </a:solidFill>
              </a:rPr>
              <a:t>Work together to Create a new answer through discussion</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fld id="{A49643AE-2E3D-42A0-AD8A-13FED88C5497}" type="slidenum">
              <a:rPr lang="en-US"/>
              <a:pPr/>
              <a:t>2</a:t>
            </a:fld>
            <a:endParaRPr lang="en-US"/>
          </a:p>
        </p:txBody>
      </p:sp>
      <p:sp>
        <p:nvSpPr>
          <p:cNvPr id="325634" name="Rectangle 2"/>
          <p:cNvSpPr>
            <a:spLocks noGrp="1" noChangeArrowheads="1"/>
          </p:cNvSpPr>
          <p:nvPr>
            <p:ph type="title"/>
          </p:nvPr>
        </p:nvSpPr>
        <p:spPr>
          <a:xfrm>
            <a:off x="685800" y="381000"/>
            <a:ext cx="7772400" cy="825500"/>
          </a:xfrm>
        </p:spPr>
        <p:txBody>
          <a:bodyPr/>
          <a:lstStyle/>
          <a:p>
            <a:r>
              <a:rPr lang="en-US" dirty="0" smtClean="0"/>
              <a:t>Session Layout</a:t>
            </a:r>
            <a:endParaRPr lang="en-US" dirty="0"/>
          </a:p>
        </p:txBody>
      </p:sp>
      <p:sp>
        <p:nvSpPr>
          <p:cNvPr id="325635" name="Rectangle 3"/>
          <p:cNvSpPr>
            <a:spLocks noGrp="1" noChangeArrowheads="1"/>
          </p:cNvSpPr>
          <p:nvPr>
            <p:ph type="body" idx="1"/>
          </p:nvPr>
        </p:nvSpPr>
        <p:spPr>
          <a:xfrm>
            <a:off x="304800" y="1295400"/>
            <a:ext cx="8534400" cy="4953000"/>
          </a:xfrm>
        </p:spPr>
        <p:txBody>
          <a:bodyPr/>
          <a:lstStyle/>
          <a:p>
            <a:pPr>
              <a:lnSpc>
                <a:spcPct val="90000"/>
              </a:lnSpc>
              <a:spcAft>
                <a:spcPct val="10000"/>
              </a:spcAft>
            </a:pPr>
            <a:r>
              <a:rPr lang="en-US" sz="2800" dirty="0"/>
              <a:t>Welcome &amp; Overview</a:t>
            </a:r>
          </a:p>
          <a:p>
            <a:pPr>
              <a:lnSpc>
                <a:spcPct val="90000"/>
              </a:lnSpc>
              <a:spcAft>
                <a:spcPct val="10000"/>
              </a:spcAft>
            </a:pPr>
            <a:r>
              <a:rPr lang="en-US" sz="2800" dirty="0" smtClean="0"/>
              <a:t>Pedagogies </a:t>
            </a:r>
            <a:r>
              <a:rPr lang="en-US" sz="2800" dirty="0"/>
              <a:t>of Engagement – Cooperative </a:t>
            </a:r>
            <a:r>
              <a:rPr lang="en-US" sz="2800" dirty="0" smtClean="0"/>
              <a:t>Learning and Challenge Based Learning</a:t>
            </a:r>
            <a:endParaRPr lang="en-US" sz="2800" dirty="0"/>
          </a:p>
          <a:p>
            <a:pPr lvl="1">
              <a:lnSpc>
                <a:spcPct val="90000"/>
              </a:lnSpc>
              <a:spcAft>
                <a:spcPct val="10000"/>
              </a:spcAft>
            </a:pPr>
            <a:r>
              <a:rPr lang="en-US" sz="2400" dirty="0"/>
              <a:t>Informal – Bookends on a Class Session</a:t>
            </a:r>
          </a:p>
          <a:p>
            <a:pPr lvl="1">
              <a:lnSpc>
                <a:spcPct val="90000"/>
              </a:lnSpc>
              <a:spcAft>
                <a:spcPct val="10000"/>
              </a:spcAft>
            </a:pPr>
            <a:r>
              <a:rPr lang="en-US" sz="2400" dirty="0"/>
              <a:t>Formal Cooperative Learning</a:t>
            </a:r>
          </a:p>
          <a:p>
            <a:pPr>
              <a:lnSpc>
                <a:spcPct val="90000"/>
              </a:lnSpc>
              <a:spcAft>
                <a:spcPct val="10000"/>
              </a:spcAft>
            </a:pPr>
            <a:r>
              <a:rPr lang="en-US" sz="2800" dirty="0" smtClean="0"/>
              <a:t>Design and Implementation</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4"/>
          <p:cNvSpPr>
            <a:spLocks noGrp="1"/>
          </p:cNvSpPr>
          <p:nvPr>
            <p:ph type="ftr" sz="quarter" idx="11"/>
          </p:nvPr>
        </p:nvSpPr>
        <p:spPr>
          <a:noFill/>
        </p:spPr>
        <p:txBody>
          <a:bodyPr/>
          <a:lstStyle/>
          <a:p>
            <a:fld id="{870E89B4-57E3-4CD0-8C14-D29D8E7F5C53}" type="slidenum">
              <a:rPr lang="en-US" smtClean="0">
                <a:latin typeface="Arial" pitchFamily="34" charset="0"/>
              </a:rPr>
              <a:pPr/>
              <a:t>20</a:t>
            </a:fld>
            <a:endParaRPr lang="en-US" smtClean="0">
              <a:latin typeface="Arial" pitchFamily="34" charset="0"/>
            </a:endParaRPr>
          </a:p>
        </p:txBody>
      </p:sp>
      <p:sp>
        <p:nvSpPr>
          <p:cNvPr id="60419" name="Rectangle 2"/>
          <p:cNvSpPr>
            <a:spLocks noGrp="1" noChangeArrowheads="1"/>
          </p:cNvSpPr>
          <p:nvPr>
            <p:ph type="title"/>
          </p:nvPr>
        </p:nvSpPr>
        <p:spPr>
          <a:xfrm>
            <a:off x="685800" y="304800"/>
            <a:ext cx="7772400" cy="1143000"/>
          </a:xfrm>
          <a:noFill/>
        </p:spPr>
        <p:txBody>
          <a:bodyPr/>
          <a:lstStyle/>
          <a:p>
            <a:pPr eaLnBrk="1" hangingPunct="1"/>
            <a:r>
              <a:rPr lang="en-US" smtClean="0"/>
              <a:t>Minute Paper</a:t>
            </a:r>
          </a:p>
        </p:txBody>
      </p:sp>
      <p:sp>
        <p:nvSpPr>
          <p:cNvPr id="60420" name="Rectangle 3"/>
          <p:cNvSpPr>
            <a:spLocks noGrp="1" noChangeArrowheads="1"/>
          </p:cNvSpPr>
          <p:nvPr>
            <p:ph type="body" idx="1"/>
          </p:nvPr>
        </p:nvSpPr>
        <p:spPr>
          <a:xfrm>
            <a:off x="609600" y="1371600"/>
            <a:ext cx="7924800" cy="4572000"/>
          </a:xfrm>
          <a:noFill/>
        </p:spPr>
        <p:txBody>
          <a:bodyPr/>
          <a:lstStyle/>
          <a:p>
            <a:pPr eaLnBrk="1" hangingPunct="1">
              <a:lnSpc>
                <a:spcPct val="90000"/>
              </a:lnSpc>
            </a:pPr>
            <a:r>
              <a:rPr lang="en-US" sz="2800" smtClean="0"/>
              <a:t>What was the most useful or meaningful thing you learned during this session?</a:t>
            </a:r>
          </a:p>
          <a:p>
            <a:pPr eaLnBrk="1" hangingPunct="1">
              <a:lnSpc>
                <a:spcPct val="90000"/>
              </a:lnSpc>
            </a:pPr>
            <a:r>
              <a:rPr lang="en-US" sz="2800" smtClean="0"/>
              <a:t>What question(s) remain uppermost in your mind as we end this session?</a:t>
            </a:r>
          </a:p>
          <a:p>
            <a:pPr eaLnBrk="1" hangingPunct="1">
              <a:lnSpc>
                <a:spcPct val="90000"/>
              </a:lnSpc>
            </a:pPr>
            <a:r>
              <a:rPr lang="en-US" sz="2800" smtClean="0"/>
              <a:t>What was the “muddiest” point in this session?</a:t>
            </a:r>
          </a:p>
          <a:p>
            <a:pPr eaLnBrk="1" hangingPunct="1">
              <a:lnSpc>
                <a:spcPct val="90000"/>
              </a:lnSpc>
            </a:pPr>
            <a:r>
              <a:rPr lang="en-US" sz="2800" smtClean="0"/>
              <a:t>Give an example or application</a:t>
            </a:r>
          </a:p>
          <a:p>
            <a:pPr eaLnBrk="1" hangingPunct="1">
              <a:lnSpc>
                <a:spcPct val="90000"/>
              </a:lnSpc>
            </a:pPr>
            <a:r>
              <a:rPr lang="en-US" sz="2800" smtClean="0"/>
              <a:t>Explain in your own words . . .</a:t>
            </a:r>
          </a:p>
          <a:p>
            <a:pPr eaLnBrk="1" hangingPunct="1">
              <a:lnSpc>
                <a:spcPct val="90000"/>
              </a:lnSpc>
            </a:pPr>
            <a:endParaRPr lang="en-US" sz="2800" smtClean="0"/>
          </a:p>
          <a:p>
            <a:pPr eaLnBrk="1" hangingPunct="1">
              <a:lnSpc>
                <a:spcPct val="90000"/>
              </a:lnSpc>
              <a:buFontTx/>
              <a:buNone/>
            </a:pPr>
            <a:r>
              <a:rPr lang="en-US" sz="2000" smtClean="0"/>
              <a:t>Angelo, T.A. &amp; Cross, K.P. 1993.  Classroom assessment techniques: A handbook for college teachers.  San Francisco: Jossey Bass.</a:t>
            </a: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2"/>
          <p:cNvSpPr>
            <a:spLocks noGrp="1"/>
          </p:cNvSpPr>
          <p:nvPr>
            <p:ph type="ftr" sz="quarter" idx="11"/>
          </p:nvPr>
        </p:nvSpPr>
        <p:spPr>
          <a:noFill/>
        </p:spPr>
        <p:txBody>
          <a:bodyPr/>
          <a:lstStyle/>
          <a:p>
            <a:fld id="{02131F6A-B05B-464A-A444-A458C7028ED5}" type="slidenum">
              <a:rPr lang="en-US" smtClean="0">
                <a:latin typeface="Arial" pitchFamily="34" charset="0"/>
              </a:rPr>
              <a:pPr/>
              <a:t>21</a:t>
            </a:fld>
            <a:endParaRPr lang="en-US" smtClean="0">
              <a:latin typeface="Arial" pitchFamily="34" charset="0"/>
            </a:endParaRPr>
          </a:p>
        </p:txBody>
      </p:sp>
      <p:sp>
        <p:nvSpPr>
          <p:cNvPr id="61443" name="Text Box 2"/>
          <p:cNvSpPr txBox="1">
            <a:spLocks noChangeArrowheads="1"/>
          </p:cNvSpPr>
          <p:nvPr/>
        </p:nvSpPr>
        <p:spPr bwMode="auto">
          <a:xfrm>
            <a:off x="677863" y="265113"/>
            <a:ext cx="7788275" cy="5489575"/>
          </a:xfrm>
          <a:prstGeom prst="rect">
            <a:avLst/>
          </a:prstGeom>
          <a:noFill/>
          <a:ln w="12700">
            <a:noFill/>
            <a:miter lim="800000"/>
            <a:headEnd type="none" w="sm" len="sm"/>
            <a:tailEnd type="none" w="sm" len="sm"/>
          </a:ln>
        </p:spPr>
        <p:txBody>
          <a:bodyPr>
            <a:spAutoFit/>
          </a:bodyPr>
          <a:lstStyle/>
          <a:p>
            <a:pPr marL="457200" indent="-457200" algn="ctr" eaLnBrk="0" hangingPunct="0"/>
            <a:r>
              <a:rPr lang="en-US" sz="2600"/>
              <a:t>Session Summary</a:t>
            </a:r>
          </a:p>
          <a:p>
            <a:pPr marL="457200" indent="-457200" algn="ctr" eaLnBrk="0" hangingPunct="0"/>
            <a:r>
              <a:rPr lang="en-US" sz="2600"/>
              <a:t>(Minute Paper)</a:t>
            </a:r>
          </a:p>
          <a:p>
            <a:pPr marL="457200" indent="-457200" algn="ctr" eaLnBrk="0" hangingPunct="0"/>
            <a:endParaRPr lang="en-US" sz="2600"/>
          </a:p>
          <a:p>
            <a:pPr marL="457200" indent="-457200" eaLnBrk="0" hangingPunct="0"/>
            <a:r>
              <a:rPr lang="en-US" sz="2600"/>
              <a:t>Reflect on the session:</a:t>
            </a:r>
          </a:p>
          <a:p>
            <a:pPr marL="457200" indent="-457200" eaLnBrk="0" hangingPunct="0"/>
            <a:endParaRPr lang="en-US" sz="2600"/>
          </a:p>
          <a:p>
            <a:pPr marL="457200" indent="-457200" eaLnBrk="0" hangingPunct="0">
              <a:spcBef>
                <a:spcPct val="20000"/>
              </a:spcBef>
            </a:pPr>
            <a:r>
              <a:rPr lang="en-US" sz="2600"/>
              <a:t>1. Most interesting, valuable, useful thing you learned.</a:t>
            </a:r>
          </a:p>
          <a:p>
            <a:pPr marL="457200" indent="-457200" eaLnBrk="0" hangingPunct="0">
              <a:spcBef>
                <a:spcPct val="20000"/>
              </a:spcBef>
            </a:pPr>
            <a:r>
              <a:rPr lang="en-US" sz="2600"/>
              <a:t>2. Things that helped you learn.</a:t>
            </a:r>
          </a:p>
          <a:p>
            <a:pPr marL="457200" indent="-457200" eaLnBrk="0" hangingPunct="0">
              <a:spcBef>
                <a:spcPct val="20000"/>
              </a:spcBef>
            </a:pPr>
            <a:r>
              <a:rPr lang="en-US" sz="2600"/>
              <a:t>3. Question, comments, suggestions.</a:t>
            </a:r>
          </a:p>
          <a:p>
            <a:pPr marL="457200" indent="-457200" eaLnBrk="0" hangingPunct="0"/>
            <a:endParaRPr lang="en-US" sz="2600"/>
          </a:p>
          <a:p>
            <a:pPr marL="457200" indent="-457200" eaLnBrk="0" hangingPunct="0">
              <a:buFontTx/>
              <a:buAutoNum type="arabicPeriod" startAt="4"/>
            </a:pPr>
            <a:r>
              <a:rPr lang="en-US" sz="2600"/>
              <a:t>Pace: Too slow 1 . . . . 5 Too fast</a:t>
            </a:r>
          </a:p>
          <a:p>
            <a:pPr marL="457200" indent="-457200" eaLnBrk="0" hangingPunct="0">
              <a:buFontTx/>
              <a:buAutoNum type="arabicPeriod" startAt="4"/>
            </a:pPr>
            <a:r>
              <a:rPr lang="en-US" sz="2600"/>
              <a:t>Relevance: Little 1 . . . 5 Lots</a:t>
            </a:r>
          </a:p>
          <a:p>
            <a:pPr marL="457200" indent="-457200" eaLnBrk="0" hangingPunct="0">
              <a:buFontTx/>
              <a:buAutoNum type="arabicPeriod" startAt="4"/>
            </a:pPr>
            <a:r>
              <a:rPr lang="en-US" sz="2600"/>
              <a:t>Instructional Format: Ugh 1 . . . 5 Ah</a:t>
            </a: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Text Box 2"/>
          <p:cNvSpPr txBox="1">
            <a:spLocks noChangeArrowheads="1"/>
          </p:cNvSpPr>
          <p:nvPr/>
        </p:nvSpPr>
        <p:spPr bwMode="auto">
          <a:xfrm>
            <a:off x="2819400" y="5029200"/>
            <a:ext cx="4616450" cy="915988"/>
          </a:xfrm>
          <a:prstGeom prst="rect">
            <a:avLst/>
          </a:prstGeom>
          <a:noFill/>
          <a:ln w="9525">
            <a:noFill/>
            <a:miter lim="800000"/>
            <a:headEnd/>
            <a:tailEnd/>
          </a:ln>
          <a:effectLst/>
        </p:spPr>
        <p:txBody>
          <a:bodyPr wrap="none">
            <a:spAutoFit/>
          </a:bodyPr>
          <a:lstStyle/>
          <a:p>
            <a:r>
              <a:rPr lang="en-US" dirty="0">
                <a:solidFill>
                  <a:srgbClr val="000000"/>
                </a:solidFill>
              </a:rPr>
              <a:t>Q4 – Pace: Too slow 1 . . . . 5 Too fast (</a:t>
            </a:r>
            <a:r>
              <a:rPr lang="en-US" dirty="0" smtClean="0">
                <a:solidFill>
                  <a:srgbClr val="000000"/>
                </a:solidFill>
              </a:rPr>
              <a:t>3.2)</a:t>
            </a:r>
            <a:endParaRPr lang="en-US" dirty="0">
              <a:solidFill>
                <a:srgbClr val="000000"/>
              </a:solidFill>
            </a:endParaRPr>
          </a:p>
          <a:p>
            <a:r>
              <a:rPr lang="en-US" dirty="0">
                <a:solidFill>
                  <a:srgbClr val="000000"/>
                </a:solidFill>
              </a:rPr>
              <a:t>Q5 – Relevance: Little 1 . . . 5 Lots (3.9)</a:t>
            </a:r>
          </a:p>
          <a:p>
            <a:r>
              <a:rPr lang="en-US" dirty="0">
                <a:solidFill>
                  <a:srgbClr val="000000"/>
                </a:solidFill>
              </a:rPr>
              <a:t>Q6 – Format: Ugh 1 . . . 5 Ah (</a:t>
            </a:r>
            <a:r>
              <a:rPr lang="en-US" dirty="0" smtClean="0">
                <a:solidFill>
                  <a:srgbClr val="000000"/>
                </a:solidFill>
              </a:rPr>
              <a:t>4.0)</a:t>
            </a:r>
            <a:endParaRPr lang="en-US" dirty="0">
              <a:solidFill>
                <a:srgbClr val="000000"/>
              </a:solidFill>
            </a:endParaRPr>
          </a:p>
        </p:txBody>
      </p:sp>
      <p:graphicFrame>
        <p:nvGraphicFramePr>
          <p:cNvPr id="596995" name="Object 3"/>
          <p:cNvGraphicFramePr>
            <a:graphicFrameLocks noChangeAspect="1"/>
          </p:cNvGraphicFramePr>
          <p:nvPr/>
        </p:nvGraphicFramePr>
        <p:xfrm>
          <a:off x="695325" y="519113"/>
          <a:ext cx="7716838" cy="4059237"/>
        </p:xfrm>
        <a:graphic>
          <a:graphicData uri="http://schemas.openxmlformats.org/presentationml/2006/ole">
            <p:oleObj spid="_x0000_s1040386" name="Worksheet" r:id="rId4" imgW="4876610" imgH="2562320" progId="Excel.Sheet.8">
              <p:embed/>
            </p:oleObj>
          </a:graphicData>
        </a:graphic>
      </p:graphicFrame>
      <p:sp>
        <p:nvSpPr>
          <p:cNvPr id="596996" name="Text Box 4"/>
          <p:cNvSpPr txBox="1">
            <a:spLocks noChangeArrowheads="1"/>
          </p:cNvSpPr>
          <p:nvPr/>
        </p:nvSpPr>
        <p:spPr bwMode="auto">
          <a:xfrm>
            <a:off x="2590800" y="152400"/>
            <a:ext cx="4899739" cy="369332"/>
          </a:xfrm>
          <a:prstGeom prst="rect">
            <a:avLst/>
          </a:prstGeom>
          <a:noFill/>
          <a:ln w="9525">
            <a:noFill/>
            <a:miter lim="800000"/>
            <a:headEnd/>
            <a:tailEnd/>
          </a:ln>
          <a:effectLst/>
        </p:spPr>
        <p:txBody>
          <a:bodyPr wrap="none">
            <a:spAutoFit/>
          </a:bodyPr>
          <a:lstStyle/>
          <a:p>
            <a:r>
              <a:rPr lang="en-US" dirty="0">
                <a:solidFill>
                  <a:srgbClr val="000000"/>
                </a:solidFill>
              </a:rPr>
              <a:t>MOT 8221 – Spring </a:t>
            </a:r>
            <a:r>
              <a:rPr lang="en-US" dirty="0" smtClean="0">
                <a:solidFill>
                  <a:srgbClr val="000000"/>
                </a:solidFill>
              </a:rPr>
              <a:t>2012 </a:t>
            </a:r>
            <a:r>
              <a:rPr lang="en-US" dirty="0">
                <a:solidFill>
                  <a:srgbClr val="000000"/>
                </a:solidFill>
              </a:rPr>
              <a:t>– Session 1 (</a:t>
            </a:r>
            <a:r>
              <a:rPr lang="en-US" dirty="0" smtClean="0">
                <a:solidFill>
                  <a:srgbClr val="000000"/>
                </a:solidFill>
              </a:rPr>
              <a:t>1/6/12)</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Text Box 2"/>
          <p:cNvSpPr txBox="1">
            <a:spLocks noChangeArrowheads="1"/>
          </p:cNvSpPr>
          <p:nvPr/>
        </p:nvSpPr>
        <p:spPr bwMode="auto">
          <a:xfrm>
            <a:off x="2819400" y="5029200"/>
            <a:ext cx="4600747" cy="923330"/>
          </a:xfrm>
          <a:prstGeom prst="rect">
            <a:avLst/>
          </a:prstGeom>
          <a:noFill/>
          <a:ln w="9525">
            <a:noFill/>
            <a:miter lim="800000"/>
            <a:headEnd/>
            <a:tailEnd/>
          </a:ln>
          <a:effectLst/>
        </p:spPr>
        <p:txBody>
          <a:bodyPr wrap="none">
            <a:spAutoFit/>
          </a:bodyPr>
          <a:lstStyle/>
          <a:p>
            <a:r>
              <a:rPr lang="en-US" dirty="0">
                <a:solidFill>
                  <a:srgbClr val="000000"/>
                </a:solidFill>
              </a:rPr>
              <a:t>Q4 – Pace: Too slow 1 . . . . 5 Too fast (2.9)</a:t>
            </a:r>
          </a:p>
          <a:p>
            <a:r>
              <a:rPr lang="en-US" dirty="0">
                <a:solidFill>
                  <a:srgbClr val="000000"/>
                </a:solidFill>
              </a:rPr>
              <a:t>Q5 – Relevance: Little 1 . . . 5 Lots (3.9)</a:t>
            </a:r>
          </a:p>
          <a:p>
            <a:r>
              <a:rPr lang="en-US" dirty="0">
                <a:solidFill>
                  <a:srgbClr val="000000"/>
                </a:solidFill>
              </a:rPr>
              <a:t>Q6 – Format: Ugh 1 . . . 5 Ah (3.7)</a:t>
            </a:r>
          </a:p>
        </p:txBody>
      </p:sp>
      <p:graphicFrame>
        <p:nvGraphicFramePr>
          <p:cNvPr id="7" name="Object 3"/>
          <p:cNvGraphicFramePr>
            <a:graphicFrameLocks noChangeAspect="1"/>
          </p:cNvGraphicFramePr>
          <p:nvPr/>
        </p:nvGraphicFramePr>
        <p:xfrm>
          <a:off x="746125" y="569913"/>
          <a:ext cx="7629525" cy="4002087"/>
        </p:xfrm>
        <a:graphic>
          <a:graphicData uri="http://schemas.openxmlformats.org/drawingml/2006/chart">
            <c:chart xmlns:c="http://schemas.openxmlformats.org/drawingml/2006/chart" xmlns:r="http://schemas.openxmlformats.org/officeDocument/2006/relationships" r:id="rId3"/>
          </a:graphicData>
        </a:graphic>
      </p:graphicFrame>
      <p:sp>
        <p:nvSpPr>
          <p:cNvPr id="596996" name="Text Box 4"/>
          <p:cNvSpPr txBox="1">
            <a:spLocks noChangeArrowheads="1"/>
          </p:cNvSpPr>
          <p:nvPr/>
        </p:nvSpPr>
        <p:spPr bwMode="auto">
          <a:xfrm>
            <a:off x="2590800" y="152400"/>
            <a:ext cx="4984750" cy="366713"/>
          </a:xfrm>
          <a:prstGeom prst="rect">
            <a:avLst/>
          </a:prstGeom>
          <a:noFill/>
          <a:ln w="9525">
            <a:noFill/>
            <a:miter lim="800000"/>
            <a:headEnd/>
            <a:tailEnd/>
          </a:ln>
          <a:effectLst/>
        </p:spPr>
        <p:txBody>
          <a:bodyPr wrap="none">
            <a:spAutoFit/>
          </a:bodyPr>
          <a:lstStyle/>
          <a:p>
            <a:r>
              <a:rPr lang="en-US" dirty="0">
                <a:solidFill>
                  <a:srgbClr val="000000"/>
                </a:solidFill>
              </a:rPr>
              <a:t>MOT 8221 – Spring 2011 – Session 1 (3/25/11)</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2"/>
          <p:cNvSpPr>
            <a:spLocks noGrp="1"/>
          </p:cNvSpPr>
          <p:nvPr>
            <p:ph type="ftr" sz="quarter" idx="11"/>
          </p:nvPr>
        </p:nvSpPr>
        <p:spPr>
          <a:noFill/>
        </p:spPr>
        <p:txBody>
          <a:bodyPr/>
          <a:lstStyle/>
          <a:p>
            <a:fld id="{AFC08929-0951-478C-9110-BF5D4D1F491F}" type="slidenum">
              <a:rPr lang="en-US" smtClean="0">
                <a:latin typeface="Arial" pitchFamily="34" charset="0"/>
              </a:rPr>
              <a:pPr/>
              <a:t>24</a:t>
            </a:fld>
            <a:endParaRPr lang="en-US" smtClean="0">
              <a:latin typeface="Arial" pitchFamily="34" charset="0"/>
            </a:endParaRPr>
          </a:p>
        </p:txBody>
      </p:sp>
      <p:sp>
        <p:nvSpPr>
          <p:cNvPr id="62467" name="Text Box 2"/>
          <p:cNvSpPr txBox="1">
            <a:spLocks noChangeArrowheads="1"/>
          </p:cNvSpPr>
          <p:nvPr/>
        </p:nvSpPr>
        <p:spPr bwMode="auto">
          <a:xfrm>
            <a:off x="228600" y="152400"/>
            <a:ext cx="8382000" cy="6400800"/>
          </a:xfrm>
          <a:prstGeom prst="rect">
            <a:avLst/>
          </a:prstGeom>
          <a:noFill/>
          <a:ln w="9525">
            <a:noFill/>
            <a:miter lim="800000"/>
            <a:headEnd/>
            <a:tailEnd/>
          </a:ln>
        </p:spPr>
        <p:txBody>
          <a:bodyPr lIns="0" tIns="0" rIns="0" bIns="0">
            <a:spAutoFit/>
          </a:bodyPr>
          <a:lstStyle/>
          <a:p>
            <a:pPr algn="ctr" defTabSz="381000" eaLnBrk="0" hangingPunct="0"/>
            <a:r>
              <a:rPr lang="en-US" sz="2000" dirty="0">
                <a:solidFill>
                  <a:srgbClr val="000000"/>
                </a:solidFill>
              </a:rPr>
              <a:t>Informal CL (Book Ends on a Class Session) with Concept Tests</a:t>
            </a:r>
          </a:p>
          <a:p>
            <a:pPr defTabSz="381000" eaLnBrk="0" hangingPunct="0"/>
            <a:r>
              <a:rPr lang="en-US" sz="2000" dirty="0">
                <a:solidFill>
                  <a:srgbClr val="000000"/>
                </a:solidFill>
              </a:rPr>
              <a:t>	</a:t>
            </a:r>
          </a:p>
          <a:p>
            <a:pPr defTabSz="381000" eaLnBrk="0" hangingPunct="0"/>
            <a:r>
              <a:rPr lang="en-US" sz="2000" u="sng" dirty="0">
                <a:solidFill>
                  <a:srgbClr val="000000"/>
                </a:solidFill>
              </a:rPr>
              <a:t>Physics</a:t>
            </a:r>
            <a:r>
              <a:rPr lang="en-US" sz="2000" dirty="0">
                <a:solidFill>
                  <a:srgbClr val="000000"/>
                </a:solidFill>
              </a:rPr>
              <a:t> </a:t>
            </a:r>
          </a:p>
          <a:p>
            <a:pPr defTabSz="381000" eaLnBrk="0" hangingPunct="0"/>
            <a:r>
              <a:rPr lang="en-US" sz="2000" dirty="0">
                <a:solidFill>
                  <a:srgbClr val="000000"/>
                </a:solidFill>
              </a:rPr>
              <a:t>	Peer Instruction</a:t>
            </a:r>
          </a:p>
          <a:p>
            <a:pPr defTabSz="381000" eaLnBrk="0" hangingPunct="0"/>
            <a:r>
              <a:rPr lang="en-US" sz="2000" dirty="0">
                <a:solidFill>
                  <a:srgbClr val="000000"/>
                </a:solidFill>
              </a:rPr>
              <a:t>	Eric Mazur - Harvard </a:t>
            </a:r>
            <a:r>
              <a:rPr lang="en-US" sz="2000" dirty="0">
                <a:solidFill>
                  <a:srgbClr val="000000"/>
                </a:solidFill>
                <a:latin typeface="WP TypographicSymbols" pitchFamily="2" charset="0"/>
              </a:rPr>
              <a:t>– </a:t>
            </a:r>
            <a:r>
              <a:rPr lang="en-US" sz="2000" dirty="0">
                <a:solidFill>
                  <a:srgbClr val="000000"/>
                </a:solidFill>
              </a:rPr>
              <a:t>http://galileo.harvard.edu</a:t>
            </a:r>
          </a:p>
          <a:p>
            <a:pPr defTabSz="381000" eaLnBrk="0" hangingPunct="0"/>
            <a:r>
              <a:rPr lang="en-US" sz="2000" dirty="0">
                <a:solidFill>
                  <a:srgbClr val="000000"/>
                </a:solidFill>
              </a:rPr>
              <a:t>	</a:t>
            </a:r>
            <a:r>
              <a:rPr lang="en-US" sz="2000" b="1" dirty="0" smtClean="0">
                <a:solidFill>
                  <a:srgbClr val="000000"/>
                </a:solidFill>
              </a:rPr>
              <a:t>Richard </a:t>
            </a:r>
            <a:r>
              <a:rPr lang="en-US" sz="2000" b="1" dirty="0">
                <a:solidFill>
                  <a:srgbClr val="000000"/>
                </a:solidFill>
              </a:rPr>
              <a:t>Hake – http://www.physics.indiana.edu/~hake/</a:t>
            </a:r>
          </a:p>
          <a:p>
            <a:pPr defTabSz="381000" eaLnBrk="0" hangingPunct="0"/>
            <a:endParaRPr lang="en-US" sz="2000" dirty="0">
              <a:solidFill>
                <a:srgbClr val="000000"/>
              </a:solidFill>
            </a:endParaRPr>
          </a:p>
          <a:p>
            <a:pPr defTabSz="381000" eaLnBrk="0" hangingPunct="0"/>
            <a:r>
              <a:rPr lang="en-US" sz="2000" u="sng" dirty="0">
                <a:solidFill>
                  <a:srgbClr val="000000"/>
                </a:solidFill>
              </a:rPr>
              <a:t>Chemistry</a:t>
            </a:r>
            <a:r>
              <a:rPr lang="en-US" sz="2000" dirty="0">
                <a:solidFill>
                  <a:srgbClr val="000000"/>
                </a:solidFill>
              </a:rPr>
              <a:t> </a:t>
            </a:r>
          </a:p>
          <a:p>
            <a:pPr defTabSz="381000" eaLnBrk="0" hangingPunct="0"/>
            <a:r>
              <a:rPr lang="en-US" sz="2000" dirty="0">
                <a:solidFill>
                  <a:srgbClr val="000000"/>
                </a:solidFill>
              </a:rPr>
              <a:t>	Chemistry </a:t>
            </a:r>
            <a:r>
              <a:rPr lang="en-US" sz="2000" dirty="0" err="1">
                <a:solidFill>
                  <a:srgbClr val="000000"/>
                </a:solidFill>
              </a:rPr>
              <a:t>ConcepTests</a:t>
            </a:r>
            <a:r>
              <a:rPr lang="en-US" sz="2000" dirty="0">
                <a:solidFill>
                  <a:srgbClr val="000000"/>
                </a:solidFill>
              </a:rPr>
              <a:t> - UW Madison 		www.chem.wisc.edu/~concept</a:t>
            </a:r>
          </a:p>
          <a:p>
            <a:pPr defTabSz="381000" eaLnBrk="0" hangingPunct="0"/>
            <a:r>
              <a:rPr lang="en-US" sz="2000" dirty="0">
                <a:solidFill>
                  <a:srgbClr val="000000"/>
                </a:solidFill>
              </a:rPr>
              <a:t>Video: Making Lectures Interactive with </a:t>
            </a:r>
            <a:r>
              <a:rPr lang="en-US" sz="2000" dirty="0" err="1">
                <a:solidFill>
                  <a:srgbClr val="000000"/>
                </a:solidFill>
              </a:rPr>
              <a:t>ConcepTests</a:t>
            </a:r>
            <a:endParaRPr lang="en-US" sz="2000" dirty="0">
              <a:solidFill>
                <a:srgbClr val="000000"/>
              </a:solidFill>
            </a:endParaRPr>
          </a:p>
          <a:p>
            <a:pPr defTabSz="381000" eaLnBrk="0" hangingPunct="0"/>
            <a:r>
              <a:rPr lang="en-US" sz="2000" dirty="0">
                <a:solidFill>
                  <a:srgbClr val="000000"/>
                </a:solidFill>
              </a:rPr>
              <a:t>	</a:t>
            </a:r>
            <a:r>
              <a:rPr lang="en-US" sz="2000" dirty="0" err="1">
                <a:solidFill>
                  <a:srgbClr val="000000"/>
                </a:solidFill>
              </a:rPr>
              <a:t>ModularChem</a:t>
            </a:r>
            <a:r>
              <a:rPr lang="en-US" sz="2000" dirty="0">
                <a:solidFill>
                  <a:srgbClr val="000000"/>
                </a:solidFill>
              </a:rPr>
              <a:t> Consortium </a:t>
            </a:r>
            <a:r>
              <a:rPr lang="en-US" sz="2000" dirty="0">
                <a:solidFill>
                  <a:srgbClr val="000000"/>
                </a:solidFill>
                <a:latin typeface="WP TypographicSymbols" pitchFamily="2" charset="0"/>
              </a:rPr>
              <a:t>– </a:t>
            </a:r>
            <a:r>
              <a:rPr lang="en-US" sz="2000" dirty="0">
                <a:solidFill>
                  <a:srgbClr val="000000"/>
                </a:solidFill>
              </a:rPr>
              <a:t>http://mc2.cchem.berkeley.edu/</a:t>
            </a:r>
          </a:p>
          <a:p>
            <a:pPr defTabSz="381000" eaLnBrk="0" hangingPunct="0"/>
            <a:endParaRPr lang="en-US" sz="2000" dirty="0">
              <a:solidFill>
                <a:srgbClr val="000000"/>
              </a:solidFill>
            </a:endParaRPr>
          </a:p>
          <a:p>
            <a:pPr defTabSz="381000" eaLnBrk="0" hangingPunct="0"/>
            <a:r>
              <a:rPr lang="en-US" sz="2000" u="sng" dirty="0">
                <a:solidFill>
                  <a:srgbClr val="000000"/>
                </a:solidFill>
              </a:rPr>
              <a:t>STEMTEC</a:t>
            </a:r>
            <a:endParaRPr lang="en-US" sz="2000" dirty="0">
              <a:solidFill>
                <a:srgbClr val="000000"/>
              </a:solidFill>
            </a:endParaRPr>
          </a:p>
          <a:p>
            <a:pPr defTabSz="381000" eaLnBrk="0" hangingPunct="0"/>
            <a:r>
              <a:rPr lang="en-US" sz="2000" dirty="0">
                <a:solidFill>
                  <a:srgbClr val="000000"/>
                </a:solidFill>
              </a:rPr>
              <a:t>Video: How Change Happens: Breaking the </a:t>
            </a:r>
            <a:r>
              <a:rPr lang="en-US" sz="2000" dirty="0">
                <a:solidFill>
                  <a:srgbClr val="000000"/>
                </a:solidFill>
                <a:latin typeface="WP TypographicSymbols" pitchFamily="2" charset="0"/>
              </a:rPr>
              <a:t>“</a:t>
            </a:r>
            <a:r>
              <a:rPr lang="en-US" sz="2000" dirty="0">
                <a:solidFill>
                  <a:srgbClr val="000000"/>
                </a:solidFill>
              </a:rPr>
              <a:t>Teach as You Were Taught</a:t>
            </a:r>
            <a:r>
              <a:rPr lang="en-US" sz="2000" dirty="0">
                <a:solidFill>
                  <a:srgbClr val="000000"/>
                </a:solidFill>
                <a:latin typeface="WP TypographicSymbols" pitchFamily="2" charset="0"/>
              </a:rPr>
              <a:t>”</a:t>
            </a:r>
            <a:r>
              <a:rPr lang="en-US" sz="2000" dirty="0">
                <a:solidFill>
                  <a:srgbClr val="000000"/>
                </a:solidFill>
              </a:rPr>
              <a:t> Cycle </a:t>
            </a:r>
            <a:r>
              <a:rPr lang="en-US" sz="2000" dirty="0">
                <a:solidFill>
                  <a:srgbClr val="000000"/>
                </a:solidFill>
                <a:latin typeface="WP TypographicSymbols" pitchFamily="2" charset="0"/>
              </a:rPr>
              <a:t>– </a:t>
            </a:r>
            <a:r>
              <a:rPr lang="en-US" sz="2000" dirty="0">
                <a:solidFill>
                  <a:srgbClr val="000000"/>
                </a:solidFill>
              </a:rPr>
              <a:t>Films for the Humanities &amp; Sciences – www.films.com</a:t>
            </a:r>
          </a:p>
          <a:p>
            <a:pPr defTabSz="381000" eaLnBrk="0" hangingPunct="0"/>
            <a:endParaRPr lang="en-US" sz="2000" dirty="0">
              <a:solidFill>
                <a:srgbClr val="000000"/>
              </a:solidFill>
            </a:endParaRPr>
          </a:p>
          <a:p>
            <a:pPr defTabSz="381000" eaLnBrk="0" hangingPunct="0"/>
            <a:r>
              <a:rPr lang="en-US" sz="2000" u="sng" dirty="0" smtClean="0">
                <a:solidFill>
                  <a:srgbClr val="000000"/>
                </a:solidFill>
              </a:rPr>
              <a:t>Harvard – Derek Bok Center </a:t>
            </a:r>
            <a:endParaRPr lang="en-US" sz="2000" u="sng" dirty="0">
              <a:solidFill>
                <a:srgbClr val="000000"/>
              </a:solidFill>
            </a:endParaRPr>
          </a:p>
          <a:p>
            <a:pPr defTabSz="381000" eaLnBrk="0" hangingPunct="0"/>
            <a:r>
              <a:rPr lang="en-US" dirty="0">
                <a:solidFill>
                  <a:srgbClr val="000000"/>
                </a:solidFill>
              </a:rPr>
              <a:t>Thinking Together &amp; </a:t>
            </a:r>
            <a:r>
              <a:rPr lang="en-US" dirty="0"/>
              <a:t>From Questions to </a:t>
            </a:r>
            <a:r>
              <a:rPr lang="en-US" dirty="0" smtClean="0"/>
              <a:t>Concepts: </a:t>
            </a:r>
            <a:r>
              <a:rPr lang="en-US" dirty="0"/>
              <a:t>Interactive Teaching in </a:t>
            </a:r>
            <a:r>
              <a:rPr lang="en-US" dirty="0" smtClean="0"/>
              <a:t>Physics</a:t>
            </a:r>
            <a:r>
              <a:rPr lang="en-US" sz="2000" dirty="0" smtClean="0">
                <a:solidFill>
                  <a:srgbClr val="000000"/>
                </a:solidFill>
              </a:rPr>
              <a:t> </a:t>
            </a:r>
            <a:r>
              <a:rPr lang="en-US" sz="2000" dirty="0" smtClean="0">
                <a:solidFill>
                  <a:srgbClr val="000000"/>
                </a:solidFill>
                <a:latin typeface="WP TypographicSymbols" pitchFamily="2" charset="0"/>
              </a:rPr>
              <a:t>– </a:t>
            </a:r>
            <a:r>
              <a:rPr lang="en-US" sz="2000" dirty="0">
                <a:solidFill>
                  <a:srgbClr val="000000"/>
                </a:solidFill>
              </a:rPr>
              <a:t>www.fas.harvard.edu/~bok_cen/</a:t>
            </a:r>
            <a:endParaRPr lang="en-US" sz="2400" dirty="0">
              <a:solidFill>
                <a:srgbClr val="000000"/>
              </a:solidFill>
            </a:endParaRPr>
          </a:p>
        </p:txBody>
      </p:sp>
    </p:spTree>
  </p:cSld>
  <p:clrMapOvr>
    <a:masterClrMapping/>
  </p:clrMapOvr>
  <p:transition advClick="0">
    <p:cover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rrowheads="1"/>
          </p:cNvPicPr>
          <p:nvPr/>
        </p:nvPicPr>
        <p:blipFill>
          <a:blip r:embed="rId3" cstate="print"/>
          <a:srcRect/>
          <a:stretch>
            <a:fillRect/>
          </a:stretch>
        </p:blipFill>
        <p:spPr bwMode="auto">
          <a:xfrm>
            <a:off x="228600" y="457200"/>
            <a:ext cx="8782050" cy="6096000"/>
          </a:xfrm>
          <a:prstGeom prst="rect">
            <a:avLst/>
          </a:prstGeom>
          <a:solidFill>
            <a:srgbClr val="FFFFFF"/>
          </a:solidFill>
          <a:ln w="9525">
            <a:noFill/>
            <a:miter lim="800000"/>
            <a:headEnd/>
            <a:tailEnd/>
          </a:ln>
        </p:spPr>
      </p:pic>
      <p:sp>
        <p:nvSpPr>
          <p:cNvPr id="64515" name="Rectangle 3"/>
          <p:cNvSpPr>
            <a:spLocks noChangeArrowheads="1"/>
          </p:cNvSpPr>
          <p:nvPr/>
        </p:nvSpPr>
        <p:spPr bwMode="auto">
          <a:xfrm>
            <a:off x="2133600" y="914400"/>
            <a:ext cx="4949825" cy="381000"/>
          </a:xfrm>
          <a:prstGeom prst="rect">
            <a:avLst/>
          </a:prstGeom>
          <a:noFill/>
          <a:ln w="9525">
            <a:noFill/>
            <a:miter lim="800000"/>
            <a:headEnd/>
            <a:tailEnd/>
          </a:ln>
        </p:spPr>
        <p:txBody>
          <a:bodyPr lIns="0" tIns="0" rIns="0" bIns="0"/>
          <a:lstStyle/>
          <a:p>
            <a:pPr eaLnBrk="0" hangingPunct="0"/>
            <a:r>
              <a:rPr lang="en-US" sz="1400">
                <a:solidFill>
                  <a:srgbClr val="000000"/>
                </a:solidFill>
              </a:rPr>
              <a:t>Richard Hake (Interactive engagement vs traditional methods) http://www.physics.indiana.edu/~hake/</a:t>
            </a:r>
          </a:p>
        </p:txBody>
      </p:sp>
      <p:sp>
        <p:nvSpPr>
          <p:cNvPr id="64516" name="Rectangle 4"/>
          <p:cNvSpPr>
            <a:spLocks noChangeArrowheads="1"/>
          </p:cNvSpPr>
          <p:nvPr/>
        </p:nvSpPr>
        <p:spPr bwMode="auto">
          <a:xfrm>
            <a:off x="2057400" y="3003550"/>
            <a:ext cx="803275" cy="328613"/>
          </a:xfrm>
          <a:prstGeom prst="rect">
            <a:avLst/>
          </a:prstGeom>
          <a:noFill/>
          <a:ln w="9525">
            <a:noFill/>
            <a:miter lim="800000"/>
            <a:headEnd/>
            <a:tailEnd/>
          </a:ln>
        </p:spPr>
        <p:txBody>
          <a:bodyPr lIns="0" tIns="0" rIns="0" bIns="0"/>
          <a:lstStyle/>
          <a:p>
            <a:pPr eaLnBrk="0" hangingPunct="0"/>
            <a:r>
              <a:rPr lang="en-US" sz="1200">
                <a:solidFill>
                  <a:srgbClr val="000000"/>
                </a:solidFill>
              </a:rPr>
              <a:t>Traditional (lecture)</a:t>
            </a:r>
          </a:p>
        </p:txBody>
      </p:sp>
      <p:sp>
        <p:nvSpPr>
          <p:cNvPr id="64517" name="Rectangle 5"/>
          <p:cNvSpPr>
            <a:spLocks noChangeArrowheads="1"/>
          </p:cNvSpPr>
          <p:nvPr/>
        </p:nvSpPr>
        <p:spPr bwMode="auto">
          <a:xfrm>
            <a:off x="5027613" y="3059113"/>
            <a:ext cx="1430337" cy="328612"/>
          </a:xfrm>
          <a:prstGeom prst="rect">
            <a:avLst/>
          </a:prstGeom>
          <a:noFill/>
          <a:ln w="9525">
            <a:noFill/>
            <a:miter lim="800000"/>
            <a:headEnd/>
            <a:tailEnd/>
          </a:ln>
        </p:spPr>
        <p:txBody>
          <a:bodyPr lIns="0" tIns="0" rIns="0" bIns="0"/>
          <a:lstStyle/>
          <a:p>
            <a:pPr eaLnBrk="0" hangingPunct="0"/>
            <a:r>
              <a:rPr lang="en-US" sz="1200">
                <a:solidFill>
                  <a:srgbClr val="000000"/>
                </a:solidFill>
              </a:rPr>
              <a:t>Interactive (active/cooperative)</a:t>
            </a:r>
          </a:p>
        </p:txBody>
      </p:sp>
      <p:sp>
        <p:nvSpPr>
          <p:cNvPr id="64518" name="Rectangle 6"/>
          <p:cNvSpPr>
            <a:spLocks noChangeArrowheads="1"/>
          </p:cNvSpPr>
          <p:nvPr/>
        </p:nvSpPr>
        <p:spPr bwMode="auto">
          <a:xfrm>
            <a:off x="2857500" y="5407025"/>
            <a:ext cx="3713163" cy="220663"/>
          </a:xfrm>
          <a:prstGeom prst="rect">
            <a:avLst/>
          </a:prstGeom>
          <a:noFill/>
          <a:ln w="9525">
            <a:noFill/>
            <a:miter lim="800000"/>
            <a:headEnd/>
            <a:tailEnd/>
          </a:ln>
        </p:spPr>
        <p:txBody>
          <a:bodyPr lIns="0" tIns="0" rIns="0" bIns="0"/>
          <a:lstStyle/>
          <a:p>
            <a:pPr eaLnBrk="0" hangingPunct="0"/>
            <a:r>
              <a:rPr lang="en-US" sz="1600">
                <a:solidFill>
                  <a:srgbClr val="000000"/>
                </a:solidFill>
              </a:rPr>
              <a:t>&lt;g&gt; = Concept Inventory Gain/Total</a:t>
            </a: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Footer Placeholder 2"/>
          <p:cNvSpPr>
            <a:spLocks noGrp="1"/>
          </p:cNvSpPr>
          <p:nvPr>
            <p:ph type="ftr" sz="quarter" idx="11"/>
          </p:nvPr>
        </p:nvSpPr>
        <p:spPr>
          <a:noFill/>
        </p:spPr>
        <p:txBody>
          <a:bodyPr/>
          <a:lstStyle/>
          <a:p>
            <a:fld id="{DFD26F0B-6FFD-44DB-B88A-F15CD5FDE9A5}" type="slidenum">
              <a:rPr lang="en-US" smtClean="0">
                <a:latin typeface="Arial" pitchFamily="34" charset="0"/>
              </a:rPr>
              <a:pPr/>
              <a:t>26</a:t>
            </a:fld>
            <a:endParaRPr lang="en-US" smtClean="0">
              <a:latin typeface="Arial" pitchFamily="34" charset="0"/>
            </a:endParaRPr>
          </a:p>
        </p:txBody>
      </p:sp>
      <p:graphicFrame>
        <p:nvGraphicFramePr>
          <p:cNvPr id="7170" name="Object 2"/>
          <p:cNvGraphicFramePr>
            <a:graphicFrameLocks noChangeAspect="1"/>
          </p:cNvGraphicFramePr>
          <p:nvPr/>
        </p:nvGraphicFramePr>
        <p:xfrm>
          <a:off x="1714500" y="152400"/>
          <a:ext cx="5715000" cy="6553200"/>
        </p:xfrm>
        <a:graphic>
          <a:graphicData uri="http://schemas.openxmlformats.org/presentationml/2006/ole">
            <p:oleObj spid="_x0000_s366594" name="Drawing" r:id="rId4" imgW="5714739" imgH="6553236" progId="Presentations.Drawing.12">
              <p:embed/>
            </p:oleObj>
          </a:graphicData>
        </a:graphic>
      </p:graphicFrame>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3"/>
          <p:cNvSpPr>
            <a:spLocks noGrp="1"/>
          </p:cNvSpPr>
          <p:nvPr>
            <p:ph type="ftr" sz="quarter" idx="11"/>
          </p:nvPr>
        </p:nvSpPr>
        <p:spPr>
          <a:noFill/>
        </p:spPr>
        <p:txBody>
          <a:bodyPr/>
          <a:lstStyle/>
          <a:p>
            <a:fld id="{35B84A33-B9BB-44DE-BEF3-90B27F170A24}" type="slidenum">
              <a:rPr lang="en-US" smtClean="0">
                <a:latin typeface="Arial" pitchFamily="34" charset="0"/>
              </a:rPr>
              <a:pPr/>
              <a:t>27</a:t>
            </a:fld>
            <a:endParaRPr lang="en-US" smtClean="0">
              <a:latin typeface="Arial" pitchFamily="34" charset="0"/>
            </a:endParaRPr>
          </a:p>
        </p:txBody>
      </p:sp>
      <p:sp>
        <p:nvSpPr>
          <p:cNvPr id="63491" name="Rectangle 2"/>
          <p:cNvSpPr>
            <a:spLocks noGrp="1" noChangeArrowheads="1"/>
          </p:cNvSpPr>
          <p:nvPr>
            <p:ph type="title"/>
          </p:nvPr>
        </p:nvSpPr>
        <p:spPr>
          <a:xfrm>
            <a:off x="2036763" y="627063"/>
            <a:ext cx="4459287" cy="538162"/>
          </a:xfrm>
          <a:noFill/>
        </p:spPr>
        <p:txBody>
          <a:bodyPr wrap="none" lIns="63500" tIns="25400" rIns="63500" bIns="25400" anchor="t">
            <a:spAutoFit/>
          </a:bodyPr>
          <a:lstStyle/>
          <a:p>
            <a:pPr eaLnBrk="1" hangingPunct="1"/>
            <a:r>
              <a:rPr lang="en-US" smtClean="0"/>
              <a:t>The “Hake” Plot of FCI</a:t>
            </a:r>
          </a:p>
        </p:txBody>
      </p:sp>
      <p:sp>
        <p:nvSpPr>
          <p:cNvPr id="63492" name="Rectangle 3"/>
          <p:cNvSpPr>
            <a:spLocks noChangeArrowheads="1"/>
          </p:cNvSpPr>
          <p:nvPr/>
        </p:nvSpPr>
        <p:spPr bwMode="auto">
          <a:xfrm>
            <a:off x="3800475" y="1274763"/>
            <a:ext cx="2309813" cy="407987"/>
          </a:xfrm>
          <a:prstGeom prst="rect">
            <a:avLst/>
          </a:prstGeom>
          <a:noFill/>
          <a:ln w="12700">
            <a:noFill/>
            <a:miter lim="800000"/>
            <a:headEnd/>
            <a:tailEnd/>
          </a:ln>
        </p:spPr>
        <p:txBody>
          <a:bodyPr wrap="none" anchor="ctr"/>
          <a:lstStyle/>
          <a:p>
            <a:endParaRPr lang="en-US"/>
          </a:p>
        </p:txBody>
      </p:sp>
      <p:sp>
        <p:nvSpPr>
          <p:cNvPr id="63493" name="Line 4"/>
          <p:cNvSpPr>
            <a:spLocks noChangeShapeType="1"/>
          </p:cNvSpPr>
          <p:nvPr/>
        </p:nvSpPr>
        <p:spPr bwMode="auto">
          <a:xfrm flipV="1">
            <a:off x="1538288" y="1673225"/>
            <a:ext cx="0" cy="4146550"/>
          </a:xfrm>
          <a:prstGeom prst="line">
            <a:avLst/>
          </a:prstGeom>
          <a:noFill/>
          <a:ln w="12700">
            <a:solidFill>
              <a:srgbClr val="000000"/>
            </a:solidFill>
            <a:round/>
            <a:headEnd/>
            <a:tailEnd/>
          </a:ln>
        </p:spPr>
        <p:txBody>
          <a:bodyPr wrap="none" anchor="ctr"/>
          <a:lstStyle/>
          <a:p>
            <a:endParaRPr lang="en-US"/>
          </a:p>
        </p:txBody>
      </p:sp>
      <p:sp>
        <p:nvSpPr>
          <p:cNvPr id="63494" name="Line 5"/>
          <p:cNvSpPr>
            <a:spLocks noChangeShapeType="1"/>
          </p:cNvSpPr>
          <p:nvPr/>
        </p:nvSpPr>
        <p:spPr bwMode="auto">
          <a:xfrm>
            <a:off x="1497013" y="5824538"/>
            <a:ext cx="92075" cy="0"/>
          </a:xfrm>
          <a:prstGeom prst="line">
            <a:avLst/>
          </a:prstGeom>
          <a:noFill/>
          <a:ln w="12700">
            <a:solidFill>
              <a:srgbClr val="000000"/>
            </a:solidFill>
            <a:round/>
            <a:headEnd/>
            <a:tailEnd/>
          </a:ln>
        </p:spPr>
        <p:txBody>
          <a:bodyPr wrap="none" anchor="ctr"/>
          <a:lstStyle/>
          <a:p>
            <a:endParaRPr lang="en-US"/>
          </a:p>
        </p:txBody>
      </p:sp>
      <p:sp>
        <p:nvSpPr>
          <p:cNvPr id="63495" name="Line 6"/>
          <p:cNvSpPr>
            <a:spLocks noChangeShapeType="1"/>
          </p:cNvSpPr>
          <p:nvPr/>
        </p:nvSpPr>
        <p:spPr bwMode="auto">
          <a:xfrm>
            <a:off x="1497013" y="5229225"/>
            <a:ext cx="92075" cy="0"/>
          </a:xfrm>
          <a:prstGeom prst="line">
            <a:avLst/>
          </a:prstGeom>
          <a:noFill/>
          <a:ln w="12700">
            <a:solidFill>
              <a:srgbClr val="000000"/>
            </a:solidFill>
            <a:round/>
            <a:headEnd/>
            <a:tailEnd/>
          </a:ln>
        </p:spPr>
        <p:txBody>
          <a:bodyPr wrap="none" anchor="ctr"/>
          <a:lstStyle/>
          <a:p>
            <a:endParaRPr lang="en-US"/>
          </a:p>
        </p:txBody>
      </p:sp>
      <p:sp>
        <p:nvSpPr>
          <p:cNvPr id="63496" name="Line 7"/>
          <p:cNvSpPr>
            <a:spLocks noChangeShapeType="1"/>
          </p:cNvSpPr>
          <p:nvPr/>
        </p:nvSpPr>
        <p:spPr bwMode="auto">
          <a:xfrm>
            <a:off x="1497013" y="4635500"/>
            <a:ext cx="92075" cy="0"/>
          </a:xfrm>
          <a:prstGeom prst="line">
            <a:avLst/>
          </a:prstGeom>
          <a:noFill/>
          <a:ln w="12700">
            <a:solidFill>
              <a:srgbClr val="000000"/>
            </a:solidFill>
            <a:round/>
            <a:headEnd/>
            <a:tailEnd/>
          </a:ln>
        </p:spPr>
        <p:txBody>
          <a:bodyPr wrap="none" anchor="ctr"/>
          <a:lstStyle/>
          <a:p>
            <a:endParaRPr lang="en-US"/>
          </a:p>
        </p:txBody>
      </p:sp>
      <p:sp>
        <p:nvSpPr>
          <p:cNvPr id="63497" name="Line 8"/>
          <p:cNvSpPr>
            <a:spLocks noChangeShapeType="1"/>
          </p:cNvSpPr>
          <p:nvPr/>
        </p:nvSpPr>
        <p:spPr bwMode="auto">
          <a:xfrm>
            <a:off x="1497013" y="4057650"/>
            <a:ext cx="92075" cy="0"/>
          </a:xfrm>
          <a:prstGeom prst="line">
            <a:avLst/>
          </a:prstGeom>
          <a:noFill/>
          <a:ln w="12700">
            <a:solidFill>
              <a:srgbClr val="000000"/>
            </a:solidFill>
            <a:round/>
            <a:headEnd/>
            <a:tailEnd/>
          </a:ln>
        </p:spPr>
        <p:txBody>
          <a:bodyPr wrap="none" anchor="ctr"/>
          <a:lstStyle/>
          <a:p>
            <a:endParaRPr lang="en-US"/>
          </a:p>
        </p:txBody>
      </p:sp>
      <p:sp>
        <p:nvSpPr>
          <p:cNvPr id="63498" name="Line 9"/>
          <p:cNvSpPr>
            <a:spLocks noChangeShapeType="1"/>
          </p:cNvSpPr>
          <p:nvPr/>
        </p:nvSpPr>
        <p:spPr bwMode="auto">
          <a:xfrm>
            <a:off x="1497013" y="3462338"/>
            <a:ext cx="92075" cy="0"/>
          </a:xfrm>
          <a:prstGeom prst="line">
            <a:avLst/>
          </a:prstGeom>
          <a:noFill/>
          <a:ln w="12700">
            <a:solidFill>
              <a:srgbClr val="000000"/>
            </a:solidFill>
            <a:round/>
            <a:headEnd/>
            <a:tailEnd/>
          </a:ln>
        </p:spPr>
        <p:txBody>
          <a:bodyPr wrap="none" anchor="ctr"/>
          <a:lstStyle/>
          <a:p>
            <a:endParaRPr lang="en-US"/>
          </a:p>
        </p:txBody>
      </p:sp>
      <p:sp>
        <p:nvSpPr>
          <p:cNvPr id="63499" name="Line 10"/>
          <p:cNvSpPr>
            <a:spLocks noChangeShapeType="1"/>
          </p:cNvSpPr>
          <p:nvPr/>
        </p:nvSpPr>
        <p:spPr bwMode="auto">
          <a:xfrm>
            <a:off x="1497013" y="2868613"/>
            <a:ext cx="92075" cy="0"/>
          </a:xfrm>
          <a:prstGeom prst="line">
            <a:avLst/>
          </a:prstGeom>
          <a:noFill/>
          <a:ln w="12700">
            <a:solidFill>
              <a:srgbClr val="000000"/>
            </a:solidFill>
            <a:round/>
            <a:headEnd/>
            <a:tailEnd/>
          </a:ln>
        </p:spPr>
        <p:txBody>
          <a:bodyPr wrap="none" anchor="ctr"/>
          <a:lstStyle/>
          <a:p>
            <a:endParaRPr lang="en-US"/>
          </a:p>
        </p:txBody>
      </p:sp>
      <p:sp>
        <p:nvSpPr>
          <p:cNvPr id="63500" name="Line 11"/>
          <p:cNvSpPr>
            <a:spLocks noChangeShapeType="1"/>
          </p:cNvSpPr>
          <p:nvPr/>
        </p:nvSpPr>
        <p:spPr bwMode="auto">
          <a:xfrm>
            <a:off x="1497013" y="2273300"/>
            <a:ext cx="92075" cy="0"/>
          </a:xfrm>
          <a:prstGeom prst="line">
            <a:avLst/>
          </a:prstGeom>
          <a:noFill/>
          <a:ln w="12700">
            <a:solidFill>
              <a:srgbClr val="000000"/>
            </a:solidFill>
            <a:round/>
            <a:headEnd/>
            <a:tailEnd/>
          </a:ln>
        </p:spPr>
        <p:txBody>
          <a:bodyPr wrap="none" anchor="ctr"/>
          <a:lstStyle/>
          <a:p>
            <a:endParaRPr lang="en-US"/>
          </a:p>
        </p:txBody>
      </p:sp>
      <p:sp>
        <p:nvSpPr>
          <p:cNvPr id="63501" name="Line 12"/>
          <p:cNvSpPr>
            <a:spLocks noChangeShapeType="1"/>
          </p:cNvSpPr>
          <p:nvPr/>
        </p:nvSpPr>
        <p:spPr bwMode="auto">
          <a:xfrm>
            <a:off x="1497013" y="1679575"/>
            <a:ext cx="92075" cy="0"/>
          </a:xfrm>
          <a:prstGeom prst="line">
            <a:avLst/>
          </a:prstGeom>
          <a:noFill/>
          <a:ln w="12700">
            <a:solidFill>
              <a:srgbClr val="000000"/>
            </a:solidFill>
            <a:round/>
            <a:headEnd/>
            <a:tailEnd/>
          </a:ln>
        </p:spPr>
        <p:txBody>
          <a:bodyPr wrap="none" anchor="ctr"/>
          <a:lstStyle/>
          <a:p>
            <a:endParaRPr lang="en-US"/>
          </a:p>
        </p:txBody>
      </p:sp>
      <p:sp>
        <p:nvSpPr>
          <p:cNvPr id="63502" name="Line 13"/>
          <p:cNvSpPr>
            <a:spLocks noChangeShapeType="1"/>
          </p:cNvSpPr>
          <p:nvPr/>
        </p:nvSpPr>
        <p:spPr bwMode="auto">
          <a:xfrm>
            <a:off x="1546225" y="5824538"/>
            <a:ext cx="6827838" cy="0"/>
          </a:xfrm>
          <a:prstGeom prst="line">
            <a:avLst/>
          </a:prstGeom>
          <a:noFill/>
          <a:ln w="12700">
            <a:solidFill>
              <a:srgbClr val="000000"/>
            </a:solidFill>
            <a:round/>
            <a:headEnd/>
            <a:tailEnd/>
          </a:ln>
        </p:spPr>
        <p:txBody>
          <a:bodyPr wrap="none" anchor="ctr"/>
          <a:lstStyle/>
          <a:p>
            <a:endParaRPr lang="en-US"/>
          </a:p>
        </p:txBody>
      </p:sp>
      <p:sp>
        <p:nvSpPr>
          <p:cNvPr id="63503" name="Line 14"/>
          <p:cNvSpPr>
            <a:spLocks noChangeShapeType="1"/>
          </p:cNvSpPr>
          <p:nvPr/>
        </p:nvSpPr>
        <p:spPr bwMode="auto">
          <a:xfrm flipV="1">
            <a:off x="1538288" y="5768975"/>
            <a:ext cx="0" cy="52388"/>
          </a:xfrm>
          <a:prstGeom prst="line">
            <a:avLst/>
          </a:prstGeom>
          <a:noFill/>
          <a:ln w="12700">
            <a:solidFill>
              <a:srgbClr val="000000"/>
            </a:solidFill>
            <a:round/>
            <a:headEnd/>
            <a:tailEnd/>
          </a:ln>
        </p:spPr>
        <p:txBody>
          <a:bodyPr wrap="none" anchor="ctr"/>
          <a:lstStyle/>
          <a:p>
            <a:endParaRPr lang="en-US"/>
          </a:p>
        </p:txBody>
      </p:sp>
      <p:sp>
        <p:nvSpPr>
          <p:cNvPr id="63504" name="Line 15"/>
          <p:cNvSpPr>
            <a:spLocks noChangeShapeType="1"/>
          </p:cNvSpPr>
          <p:nvPr/>
        </p:nvSpPr>
        <p:spPr bwMode="auto">
          <a:xfrm flipV="1">
            <a:off x="2116138" y="5768975"/>
            <a:ext cx="0" cy="52388"/>
          </a:xfrm>
          <a:prstGeom prst="line">
            <a:avLst/>
          </a:prstGeom>
          <a:noFill/>
          <a:ln w="12700">
            <a:solidFill>
              <a:srgbClr val="000000"/>
            </a:solidFill>
            <a:round/>
            <a:headEnd/>
            <a:tailEnd/>
          </a:ln>
        </p:spPr>
        <p:txBody>
          <a:bodyPr wrap="none" anchor="ctr"/>
          <a:lstStyle/>
          <a:p>
            <a:endParaRPr lang="en-US"/>
          </a:p>
        </p:txBody>
      </p:sp>
      <p:sp>
        <p:nvSpPr>
          <p:cNvPr id="63505" name="Line 16"/>
          <p:cNvSpPr>
            <a:spLocks noChangeShapeType="1"/>
          </p:cNvSpPr>
          <p:nvPr/>
        </p:nvSpPr>
        <p:spPr bwMode="auto">
          <a:xfrm flipV="1">
            <a:off x="2678113" y="5768975"/>
            <a:ext cx="0" cy="52388"/>
          </a:xfrm>
          <a:prstGeom prst="line">
            <a:avLst/>
          </a:prstGeom>
          <a:noFill/>
          <a:ln w="12700">
            <a:solidFill>
              <a:srgbClr val="000000"/>
            </a:solidFill>
            <a:round/>
            <a:headEnd/>
            <a:tailEnd/>
          </a:ln>
        </p:spPr>
        <p:txBody>
          <a:bodyPr wrap="none" anchor="ctr"/>
          <a:lstStyle/>
          <a:p>
            <a:endParaRPr lang="en-US"/>
          </a:p>
        </p:txBody>
      </p:sp>
      <p:sp>
        <p:nvSpPr>
          <p:cNvPr id="63506" name="Line 17"/>
          <p:cNvSpPr>
            <a:spLocks noChangeShapeType="1"/>
          </p:cNvSpPr>
          <p:nvPr/>
        </p:nvSpPr>
        <p:spPr bwMode="auto">
          <a:xfrm flipV="1">
            <a:off x="3255963" y="5768975"/>
            <a:ext cx="0" cy="52388"/>
          </a:xfrm>
          <a:prstGeom prst="line">
            <a:avLst/>
          </a:prstGeom>
          <a:noFill/>
          <a:ln w="12700">
            <a:solidFill>
              <a:srgbClr val="000000"/>
            </a:solidFill>
            <a:round/>
            <a:headEnd/>
            <a:tailEnd/>
          </a:ln>
        </p:spPr>
        <p:txBody>
          <a:bodyPr wrap="none" anchor="ctr"/>
          <a:lstStyle/>
          <a:p>
            <a:endParaRPr lang="en-US"/>
          </a:p>
        </p:txBody>
      </p:sp>
      <p:sp>
        <p:nvSpPr>
          <p:cNvPr id="63507" name="Line 18"/>
          <p:cNvSpPr>
            <a:spLocks noChangeShapeType="1"/>
          </p:cNvSpPr>
          <p:nvPr/>
        </p:nvSpPr>
        <p:spPr bwMode="auto">
          <a:xfrm flipV="1">
            <a:off x="3833813" y="5768975"/>
            <a:ext cx="0" cy="52388"/>
          </a:xfrm>
          <a:prstGeom prst="line">
            <a:avLst/>
          </a:prstGeom>
          <a:noFill/>
          <a:ln w="12700">
            <a:solidFill>
              <a:srgbClr val="000000"/>
            </a:solidFill>
            <a:round/>
            <a:headEnd/>
            <a:tailEnd/>
          </a:ln>
        </p:spPr>
        <p:txBody>
          <a:bodyPr wrap="none" anchor="ctr"/>
          <a:lstStyle/>
          <a:p>
            <a:endParaRPr lang="en-US"/>
          </a:p>
        </p:txBody>
      </p:sp>
      <p:sp>
        <p:nvSpPr>
          <p:cNvPr id="63508" name="Line 19"/>
          <p:cNvSpPr>
            <a:spLocks noChangeShapeType="1"/>
          </p:cNvSpPr>
          <p:nvPr/>
        </p:nvSpPr>
        <p:spPr bwMode="auto">
          <a:xfrm flipV="1">
            <a:off x="4394200" y="5768975"/>
            <a:ext cx="0" cy="52388"/>
          </a:xfrm>
          <a:prstGeom prst="line">
            <a:avLst/>
          </a:prstGeom>
          <a:noFill/>
          <a:ln w="12700">
            <a:solidFill>
              <a:srgbClr val="000000"/>
            </a:solidFill>
            <a:round/>
            <a:headEnd/>
            <a:tailEnd/>
          </a:ln>
        </p:spPr>
        <p:txBody>
          <a:bodyPr wrap="none" anchor="ctr"/>
          <a:lstStyle/>
          <a:p>
            <a:endParaRPr lang="en-US"/>
          </a:p>
        </p:txBody>
      </p:sp>
      <p:sp>
        <p:nvSpPr>
          <p:cNvPr id="63509" name="Line 20"/>
          <p:cNvSpPr>
            <a:spLocks noChangeShapeType="1"/>
          </p:cNvSpPr>
          <p:nvPr/>
        </p:nvSpPr>
        <p:spPr bwMode="auto">
          <a:xfrm flipV="1">
            <a:off x="4972050" y="5768975"/>
            <a:ext cx="0" cy="52388"/>
          </a:xfrm>
          <a:prstGeom prst="line">
            <a:avLst/>
          </a:prstGeom>
          <a:noFill/>
          <a:ln w="12700">
            <a:solidFill>
              <a:srgbClr val="000000"/>
            </a:solidFill>
            <a:round/>
            <a:headEnd/>
            <a:tailEnd/>
          </a:ln>
        </p:spPr>
        <p:txBody>
          <a:bodyPr wrap="none" anchor="ctr"/>
          <a:lstStyle/>
          <a:p>
            <a:endParaRPr lang="en-US"/>
          </a:p>
        </p:txBody>
      </p:sp>
      <p:sp>
        <p:nvSpPr>
          <p:cNvPr id="63510" name="Line 21"/>
          <p:cNvSpPr>
            <a:spLocks noChangeShapeType="1"/>
          </p:cNvSpPr>
          <p:nvPr/>
        </p:nvSpPr>
        <p:spPr bwMode="auto">
          <a:xfrm flipV="1">
            <a:off x="5534025" y="5768975"/>
            <a:ext cx="0" cy="52388"/>
          </a:xfrm>
          <a:prstGeom prst="line">
            <a:avLst/>
          </a:prstGeom>
          <a:noFill/>
          <a:ln w="12700">
            <a:solidFill>
              <a:srgbClr val="000000"/>
            </a:solidFill>
            <a:round/>
            <a:headEnd/>
            <a:tailEnd/>
          </a:ln>
        </p:spPr>
        <p:txBody>
          <a:bodyPr wrap="none" anchor="ctr"/>
          <a:lstStyle/>
          <a:p>
            <a:endParaRPr lang="en-US"/>
          </a:p>
        </p:txBody>
      </p:sp>
      <p:sp>
        <p:nvSpPr>
          <p:cNvPr id="63511" name="Line 22"/>
          <p:cNvSpPr>
            <a:spLocks noChangeShapeType="1"/>
          </p:cNvSpPr>
          <p:nvPr/>
        </p:nvSpPr>
        <p:spPr bwMode="auto">
          <a:xfrm flipV="1">
            <a:off x="6111875" y="5768975"/>
            <a:ext cx="0" cy="52388"/>
          </a:xfrm>
          <a:prstGeom prst="line">
            <a:avLst/>
          </a:prstGeom>
          <a:noFill/>
          <a:ln w="12700">
            <a:solidFill>
              <a:srgbClr val="000000"/>
            </a:solidFill>
            <a:round/>
            <a:headEnd/>
            <a:tailEnd/>
          </a:ln>
        </p:spPr>
        <p:txBody>
          <a:bodyPr wrap="none" anchor="ctr"/>
          <a:lstStyle/>
          <a:p>
            <a:endParaRPr lang="en-US"/>
          </a:p>
        </p:txBody>
      </p:sp>
      <p:sp>
        <p:nvSpPr>
          <p:cNvPr id="63512" name="Line 23"/>
          <p:cNvSpPr>
            <a:spLocks noChangeShapeType="1"/>
          </p:cNvSpPr>
          <p:nvPr/>
        </p:nvSpPr>
        <p:spPr bwMode="auto">
          <a:xfrm flipV="1">
            <a:off x="6689725" y="5768975"/>
            <a:ext cx="0" cy="52388"/>
          </a:xfrm>
          <a:prstGeom prst="line">
            <a:avLst/>
          </a:prstGeom>
          <a:noFill/>
          <a:ln w="12700">
            <a:solidFill>
              <a:srgbClr val="000000"/>
            </a:solidFill>
            <a:round/>
            <a:headEnd/>
            <a:tailEnd/>
          </a:ln>
        </p:spPr>
        <p:txBody>
          <a:bodyPr wrap="none" anchor="ctr"/>
          <a:lstStyle/>
          <a:p>
            <a:endParaRPr lang="en-US"/>
          </a:p>
        </p:txBody>
      </p:sp>
      <p:sp>
        <p:nvSpPr>
          <p:cNvPr id="63513" name="Line 24"/>
          <p:cNvSpPr>
            <a:spLocks noChangeShapeType="1"/>
          </p:cNvSpPr>
          <p:nvPr/>
        </p:nvSpPr>
        <p:spPr bwMode="auto">
          <a:xfrm flipV="1">
            <a:off x="7251700" y="5768975"/>
            <a:ext cx="0" cy="52388"/>
          </a:xfrm>
          <a:prstGeom prst="line">
            <a:avLst/>
          </a:prstGeom>
          <a:noFill/>
          <a:ln w="12700">
            <a:solidFill>
              <a:srgbClr val="000000"/>
            </a:solidFill>
            <a:round/>
            <a:headEnd/>
            <a:tailEnd/>
          </a:ln>
        </p:spPr>
        <p:txBody>
          <a:bodyPr wrap="none" anchor="ctr"/>
          <a:lstStyle/>
          <a:p>
            <a:endParaRPr lang="en-US"/>
          </a:p>
        </p:txBody>
      </p:sp>
      <p:sp>
        <p:nvSpPr>
          <p:cNvPr id="63514" name="Line 25"/>
          <p:cNvSpPr>
            <a:spLocks noChangeShapeType="1"/>
          </p:cNvSpPr>
          <p:nvPr/>
        </p:nvSpPr>
        <p:spPr bwMode="auto">
          <a:xfrm flipV="1">
            <a:off x="7829550" y="5768975"/>
            <a:ext cx="0" cy="52388"/>
          </a:xfrm>
          <a:prstGeom prst="line">
            <a:avLst/>
          </a:prstGeom>
          <a:noFill/>
          <a:ln w="12700">
            <a:solidFill>
              <a:srgbClr val="000000"/>
            </a:solidFill>
            <a:round/>
            <a:headEnd/>
            <a:tailEnd/>
          </a:ln>
        </p:spPr>
        <p:txBody>
          <a:bodyPr wrap="none" anchor="ctr"/>
          <a:lstStyle/>
          <a:p>
            <a:endParaRPr lang="en-US"/>
          </a:p>
        </p:txBody>
      </p:sp>
      <p:sp>
        <p:nvSpPr>
          <p:cNvPr id="63515" name="Line 26"/>
          <p:cNvSpPr>
            <a:spLocks noChangeShapeType="1"/>
          </p:cNvSpPr>
          <p:nvPr/>
        </p:nvSpPr>
        <p:spPr bwMode="auto">
          <a:xfrm flipV="1">
            <a:off x="8389938" y="5768975"/>
            <a:ext cx="0" cy="52388"/>
          </a:xfrm>
          <a:prstGeom prst="line">
            <a:avLst/>
          </a:prstGeom>
          <a:noFill/>
          <a:ln w="12700">
            <a:solidFill>
              <a:srgbClr val="000000"/>
            </a:solidFill>
            <a:round/>
            <a:headEnd/>
            <a:tailEnd/>
          </a:ln>
        </p:spPr>
        <p:txBody>
          <a:bodyPr wrap="none" anchor="ctr"/>
          <a:lstStyle/>
          <a:p>
            <a:endParaRPr lang="en-US"/>
          </a:p>
        </p:txBody>
      </p:sp>
      <p:sp>
        <p:nvSpPr>
          <p:cNvPr id="63516" name="Line 27"/>
          <p:cNvSpPr>
            <a:spLocks noChangeShapeType="1"/>
          </p:cNvSpPr>
          <p:nvPr/>
        </p:nvSpPr>
        <p:spPr bwMode="auto">
          <a:xfrm flipV="1">
            <a:off x="1538288" y="5751513"/>
            <a:ext cx="0" cy="117475"/>
          </a:xfrm>
          <a:prstGeom prst="line">
            <a:avLst/>
          </a:prstGeom>
          <a:noFill/>
          <a:ln w="12700">
            <a:solidFill>
              <a:srgbClr val="000000"/>
            </a:solidFill>
            <a:round/>
            <a:headEnd/>
            <a:tailEnd/>
          </a:ln>
        </p:spPr>
        <p:txBody>
          <a:bodyPr wrap="none" anchor="ctr"/>
          <a:lstStyle/>
          <a:p>
            <a:endParaRPr lang="en-US"/>
          </a:p>
        </p:txBody>
      </p:sp>
      <p:sp>
        <p:nvSpPr>
          <p:cNvPr id="63517" name="Line 28"/>
          <p:cNvSpPr>
            <a:spLocks noChangeShapeType="1"/>
          </p:cNvSpPr>
          <p:nvPr/>
        </p:nvSpPr>
        <p:spPr bwMode="auto">
          <a:xfrm flipV="1">
            <a:off x="2678113" y="5751513"/>
            <a:ext cx="0" cy="117475"/>
          </a:xfrm>
          <a:prstGeom prst="line">
            <a:avLst/>
          </a:prstGeom>
          <a:noFill/>
          <a:ln w="12700">
            <a:solidFill>
              <a:srgbClr val="000000"/>
            </a:solidFill>
            <a:round/>
            <a:headEnd/>
            <a:tailEnd/>
          </a:ln>
        </p:spPr>
        <p:txBody>
          <a:bodyPr wrap="none" anchor="ctr"/>
          <a:lstStyle/>
          <a:p>
            <a:endParaRPr lang="en-US"/>
          </a:p>
        </p:txBody>
      </p:sp>
      <p:sp>
        <p:nvSpPr>
          <p:cNvPr id="63518" name="Line 29"/>
          <p:cNvSpPr>
            <a:spLocks noChangeShapeType="1"/>
          </p:cNvSpPr>
          <p:nvPr/>
        </p:nvSpPr>
        <p:spPr bwMode="auto">
          <a:xfrm flipV="1">
            <a:off x="3833813" y="5751513"/>
            <a:ext cx="0" cy="117475"/>
          </a:xfrm>
          <a:prstGeom prst="line">
            <a:avLst/>
          </a:prstGeom>
          <a:noFill/>
          <a:ln w="12700">
            <a:solidFill>
              <a:srgbClr val="000000"/>
            </a:solidFill>
            <a:round/>
            <a:headEnd/>
            <a:tailEnd/>
          </a:ln>
        </p:spPr>
        <p:txBody>
          <a:bodyPr wrap="none" anchor="ctr"/>
          <a:lstStyle/>
          <a:p>
            <a:endParaRPr lang="en-US"/>
          </a:p>
        </p:txBody>
      </p:sp>
      <p:sp>
        <p:nvSpPr>
          <p:cNvPr id="63519" name="Line 30"/>
          <p:cNvSpPr>
            <a:spLocks noChangeShapeType="1"/>
          </p:cNvSpPr>
          <p:nvPr/>
        </p:nvSpPr>
        <p:spPr bwMode="auto">
          <a:xfrm flipV="1">
            <a:off x="4972050" y="5751513"/>
            <a:ext cx="0" cy="117475"/>
          </a:xfrm>
          <a:prstGeom prst="line">
            <a:avLst/>
          </a:prstGeom>
          <a:noFill/>
          <a:ln w="12700">
            <a:solidFill>
              <a:srgbClr val="000000"/>
            </a:solidFill>
            <a:round/>
            <a:headEnd/>
            <a:tailEnd/>
          </a:ln>
        </p:spPr>
        <p:txBody>
          <a:bodyPr wrap="none" anchor="ctr"/>
          <a:lstStyle/>
          <a:p>
            <a:endParaRPr lang="en-US"/>
          </a:p>
        </p:txBody>
      </p:sp>
      <p:sp>
        <p:nvSpPr>
          <p:cNvPr id="63520" name="Line 31"/>
          <p:cNvSpPr>
            <a:spLocks noChangeShapeType="1"/>
          </p:cNvSpPr>
          <p:nvPr/>
        </p:nvSpPr>
        <p:spPr bwMode="auto">
          <a:xfrm flipV="1">
            <a:off x="6111875" y="5751513"/>
            <a:ext cx="0" cy="117475"/>
          </a:xfrm>
          <a:prstGeom prst="line">
            <a:avLst/>
          </a:prstGeom>
          <a:noFill/>
          <a:ln w="12700">
            <a:solidFill>
              <a:srgbClr val="000000"/>
            </a:solidFill>
            <a:round/>
            <a:headEnd/>
            <a:tailEnd/>
          </a:ln>
        </p:spPr>
        <p:txBody>
          <a:bodyPr wrap="none" anchor="ctr"/>
          <a:lstStyle/>
          <a:p>
            <a:endParaRPr lang="en-US"/>
          </a:p>
        </p:txBody>
      </p:sp>
      <p:sp>
        <p:nvSpPr>
          <p:cNvPr id="63521" name="Line 32"/>
          <p:cNvSpPr>
            <a:spLocks noChangeShapeType="1"/>
          </p:cNvSpPr>
          <p:nvPr/>
        </p:nvSpPr>
        <p:spPr bwMode="auto">
          <a:xfrm flipV="1">
            <a:off x="7251700" y="5751513"/>
            <a:ext cx="0" cy="117475"/>
          </a:xfrm>
          <a:prstGeom prst="line">
            <a:avLst/>
          </a:prstGeom>
          <a:noFill/>
          <a:ln w="12700">
            <a:solidFill>
              <a:srgbClr val="000000"/>
            </a:solidFill>
            <a:round/>
            <a:headEnd/>
            <a:tailEnd/>
          </a:ln>
        </p:spPr>
        <p:txBody>
          <a:bodyPr wrap="none" anchor="ctr"/>
          <a:lstStyle/>
          <a:p>
            <a:endParaRPr lang="en-US"/>
          </a:p>
        </p:txBody>
      </p:sp>
      <p:sp>
        <p:nvSpPr>
          <p:cNvPr id="63522" name="Line 33"/>
          <p:cNvSpPr>
            <a:spLocks noChangeShapeType="1"/>
          </p:cNvSpPr>
          <p:nvPr/>
        </p:nvSpPr>
        <p:spPr bwMode="auto">
          <a:xfrm flipV="1">
            <a:off x="8389938" y="5751513"/>
            <a:ext cx="0" cy="117475"/>
          </a:xfrm>
          <a:prstGeom prst="line">
            <a:avLst/>
          </a:prstGeom>
          <a:noFill/>
          <a:ln w="12700">
            <a:solidFill>
              <a:srgbClr val="000000"/>
            </a:solidFill>
            <a:round/>
            <a:headEnd/>
            <a:tailEnd/>
          </a:ln>
        </p:spPr>
        <p:txBody>
          <a:bodyPr wrap="none" anchor="ctr"/>
          <a:lstStyle/>
          <a:p>
            <a:endParaRPr lang="en-US"/>
          </a:p>
        </p:txBody>
      </p:sp>
      <p:sp>
        <p:nvSpPr>
          <p:cNvPr id="63523" name="Freeform 34"/>
          <p:cNvSpPr>
            <a:spLocks/>
          </p:cNvSpPr>
          <p:nvPr/>
        </p:nvSpPr>
        <p:spPr bwMode="auto">
          <a:xfrm>
            <a:off x="3117850" y="2003425"/>
            <a:ext cx="3963988" cy="1554163"/>
          </a:xfrm>
          <a:custGeom>
            <a:avLst/>
            <a:gdLst>
              <a:gd name="T0" fmla="*/ 1865313 w 2497"/>
              <a:gd name="T1" fmla="*/ 727075 h 979"/>
              <a:gd name="T2" fmla="*/ 3962401 w 2497"/>
              <a:gd name="T3" fmla="*/ 1552575 h 979"/>
              <a:gd name="T4" fmla="*/ 1171575 w 2497"/>
              <a:gd name="T5" fmla="*/ 461963 h 979"/>
              <a:gd name="T6" fmla="*/ 230188 w 2497"/>
              <a:gd name="T7" fmla="*/ 82550 h 979"/>
              <a:gd name="T8" fmla="*/ 0 w 2497"/>
              <a:gd name="T9" fmla="*/ 0 h 979"/>
              <a:gd name="T10" fmla="*/ 0 60000 65536"/>
              <a:gd name="T11" fmla="*/ 0 60000 65536"/>
              <a:gd name="T12" fmla="*/ 0 60000 65536"/>
              <a:gd name="T13" fmla="*/ 0 60000 65536"/>
              <a:gd name="T14" fmla="*/ 0 60000 65536"/>
              <a:gd name="T15" fmla="*/ 0 w 2497"/>
              <a:gd name="T16" fmla="*/ 0 h 979"/>
              <a:gd name="T17" fmla="*/ 2497 w 2497"/>
              <a:gd name="T18" fmla="*/ 979 h 979"/>
            </a:gdLst>
            <a:ahLst/>
            <a:cxnLst>
              <a:cxn ang="T10">
                <a:pos x="T0" y="T1"/>
              </a:cxn>
              <a:cxn ang="T11">
                <a:pos x="T2" y="T3"/>
              </a:cxn>
              <a:cxn ang="T12">
                <a:pos x="T4" y="T5"/>
              </a:cxn>
              <a:cxn ang="T13">
                <a:pos x="T6" y="T7"/>
              </a:cxn>
              <a:cxn ang="T14">
                <a:pos x="T8" y="T9"/>
              </a:cxn>
            </a:cxnLst>
            <a:rect l="T15" t="T16" r="T17" b="T18"/>
            <a:pathLst>
              <a:path w="2497" h="979">
                <a:moveTo>
                  <a:pt x="1175" y="458"/>
                </a:moveTo>
                <a:lnTo>
                  <a:pt x="2496" y="978"/>
                </a:lnTo>
                <a:lnTo>
                  <a:pt x="738" y="291"/>
                </a:lnTo>
                <a:lnTo>
                  <a:pt x="145" y="52"/>
                </a:lnTo>
                <a:lnTo>
                  <a:pt x="0" y="0"/>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63524" name="Rectangle 35"/>
          <p:cNvSpPr>
            <a:spLocks noChangeArrowheads="1"/>
          </p:cNvSpPr>
          <p:nvPr/>
        </p:nvSpPr>
        <p:spPr bwMode="auto">
          <a:xfrm>
            <a:off x="3124200" y="3975100"/>
            <a:ext cx="73025" cy="73025"/>
          </a:xfrm>
          <a:prstGeom prst="rect">
            <a:avLst/>
          </a:prstGeom>
          <a:solidFill>
            <a:srgbClr val="000000"/>
          </a:solidFill>
          <a:ln w="12700">
            <a:solidFill>
              <a:srgbClr val="FFFFFF"/>
            </a:solidFill>
            <a:miter lim="800000"/>
            <a:headEnd/>
            <a:tailEnd/>
          </a:ln>
        </p:spPr>
        <p:txBody>
          <a:bodyPr wrap="none" anchor="ctr"/>
          <a:lstStyle/>
          <a:p>
            <a:endParaRPr lang="en-US"/>
          </a:p>
        </p:txBody>
      </p:sp>
      <p:sp>
        <p:nvSpPr>
          <p:cNvPr id="63525" name="Rectangle 36"/>
          <p:cNvSpPr>
            <a:spLocks noChangeArrowheads="1"/>
          </p:cNvSpPr>
          <p:nvPr/>
        </p:nvSpPr>
        <p:spPr bwMode="auto">
          <a:xfrm>
            <a:off x="5219700" y="4452938"/>
            <a:ext cx="74613" cy="74612"/>
          </a:xfrm>
          <a:prstGeom prst="rect">
            <a:avLst/>
          </a:prstGeom>
          <a:solidFill>
            <a:srgbClr val="000000"/>
          </a:solidFill>
          <a:ln w="12700">
            <a:solidFill>
              <a:srgbClr val="FFFFFF"/>
            </a:solidFill>
            <a:miter lim="800000"/>
            <a:headEnd/>
            <a:tailEnd/>
          </a:ln>
        </p:spPr>
        <p:txBody>
          <a:bodyPr wrap="none" anchor="ctr"/>
          <a:lstStyle/>
          <a:p>
            <a:endParaRPr lang="en-US"/>
          </a:p>
        </p:txBody>
      </p:sp>
      <p:sp>
        <p:nvSpPr>
          <p:cNvPr id="63526" name="Rectangle 37"/>
          <p:cNvSpPr>
            <a:spLocks noChangeArrowheads="1"/>
          </p:cNvSpPr>
          <p:nvPr/>
        </p:nvSpPr>
        <p:spPr bwMode="auto">
          <a:xfrm>
            <a:off x="7069138" y="4700588"/>
            <a:ext cx="74612" cy="74612"/>
          </a:xfrm>
          <a:prstGeom prst="rect">
            <a:avLst/>
          </a:prstGeom>
          <a:solidFill>
            <a:srgbClr val="000000"/>
          </a:solidFill>
          <a:ln w="12700">
            <a:solidFill>
              <a:srgbClr val="FFFFFF"/>
            </a:solidFill>
            <a:miter lim="800000"/>
            <a:headEnd/>
            <a:tailEnd/>
          </a:ln>
        </p:spPr>
        <p:txBody>
          <a:bodyPr wrap="none" anchor="ctr"/>
          <a:lstStyle/>
          <a:p>
            <a:endParaRPr lang="en-US"/>
          </a:p>
        </p:txBody>
      </p:sp>
      <p:sp>
        <p:nvSpPr>
          <p:cNvPr id="63527" name="Rectangle 38"/>
          <p:cNvSpPr>
            <a:spLocks noChangeArrowheads="1"/>
          </p:cNvSpPr>
          <p:nvPr/>
        </p:nvSpPr>
        <p:spPr bwMode="auto">
          <a:xfrm>
            <a:off x="3867150" y="4238625"/>
            <a:ext cx="73025" cy="73025"/>
          </a:xfrm>
          <a:prstGeom prst="rect">
            <a:avLst/>
          </a:prstGeom>
          <a:solidFill>
            <a:srgbClr val="000000"/>
          </a:solidFill>
          <a:ln w="12700">
            <a:solidFill>
              <a:srgbClr val="FFFFFF"/>
            </a:solidFill>
            <a:miter lim="800000"/>
            <a:headEnd/>
            <a:tailEnd/>
          </a:ln>
        </p:spPr>
        <p:txBody>
          <a:bodyPr wrap="none" anchor="ctr"/>
          <a:lstStyle/>
          <a:p>
            <a:endParaRPr lang="en-US"/>
          </a:p>
        </p:txBody>
      </p:sp>
      <p:sp>
        <p:nvSpPr>
          <p:cNvPr id="63528" name="Rectangle 39"/>
          <p:cNvSpPr>
            <a:spLocks noChangeArrowheads="1"/>
          </p:cNvSpPr>
          <p:nvPr/>
        </p:nvSpPr>
        <p:spPr bwMode="auto">
          <a:xfrm>
            <a:off x="4940300" y="2355850"/>
            <a:ext cx="73025" cy="74613"/>
          </a:xfrm>
          <a:prstGeom prst="rect">
            <a:avLst/>
          </a:prstGeom>
          <a:solidFill>
            <a:srgbClr val="000000"/>
          </a:solidFill>
          <a:ln w="12700">
            <a:solidFill>
              <a:srgbClr val="FFFFFF"/>
            </a:solidFill>
            <a:miter lim="800000"/>
            <a:headEnd/>
            <a:tailEnd/>
          </a:ln>
        </p:spPr>
        <p:txBody>
          <a:bodyPr wrap="none" anchor="ctr"/>
          <a:lstStyle/>
          <a:p>
            <a:endParaRPr lang="en-US"/>
          </a:p>
        </p:txBody>
      </p:sp>
      <p:sp>
        <p:nvSpPr>
          <p:cNvPr id="63529" name="Rectangle 40"/>
          <p:cNvSpPr>
            <a:spLocks noChangeArrowheads="1"/>
          </p:cNvSpPr>
          <p:nvPr/>
        </p:nvSpPr>
        <p:spPr bwMode="auto">
          <a:xfrm>
            <a:off x="7035800" y="3727450"/>
            <a:ext cx="74613" cy="73025"/>
          </a:xfrm>
          <a:prstGeom prst="rect">
            <a:avLst/>
          </a:prstGeom>
          <a:solidFill>
            <a:srgbClr val="000000"/>
          </a:solidFill>
          <a:ln w="12700">
            <a:solidFill>
              <a:srgbClr val="FFFFFF"/>
            </a:solidFill>
            <a:miter lim="800000"/>
            <a:headEnd/>
            <a:tailEnd/>
          </a:ln>
        </p:spPr>
        <p:txBody>
          <a:bodyPr wrap="none" anchor="ctr"/>
          <a:lstStyle/>
          <a:p>
            <a:endParaRPr lang="en-US"/>
          </a:p>
        </p:txBody>
      </p:sp>
      <p:sp>
        <p:nvSpPr>
          <p:cNvPr id="63530" name="Rectangle 41"/>
          <p:cNvSpPr>
            <a:spLocks noChangeArrowheads="1"/>
          </p:cNvSpPr>
          <p:nvPr/>
        </p:nvSpPr>
        <p:spPr bwMode="auto">
          <a:xfrm>
            <a:off x="4246563" y="2208213"/>
            <a:ext cx="73025" cy="73025"/>
          </a:xfrm>
          <a:prstGeom prst="rect">
            <a:avLst/>
          </a:prstGeom>
          <a:solidFill>
            <a:srgbClr val="000000"/>
          </a:solidFill>
          <a:ln w="12700">
            <a:solidFill>
              <a:srgbClr val="FFFFFF"/>
            </a:solidFill>
            <a:miter lim="800000"/>
            <a:headEnd/>
            <a:tailEnd/>
          </a:ln>
        </p:spPr>
        <p:txBody>
          <a:bodyPr wrap="none" anchor="ctr"/>
          <a:lstStyle/>
          <a:p>
            <a:endParaRPr lang="en-US"/>
          </a:p>
        </p:txBody>
      </p:sp>
      <p:sp>
        <p:nvSpPr>
          <p:cNvPr id="63531" name="Rectangle 42"/>
          <p:cNvSpPr>
            <a:spLocks noChangeArrowheads="1"/>
          </p:cNvSpPr>
          <p:nvPr/>
        </p:nvSpPr>
        <p:spPr bwMode="auto">
          <a:xfrm>
            <a:off x="3073400" y="2339975"/>
            <a:ext cx="74613" cy="73025"/>
          </a:xfrm>
          <a:prstGeom prst="rect">
            <a:avLst/>
          </a:prstGeom>
          <a:solidFill>
            <a:srgbClr val="000000"/>
          </a:solidFill>
          <a:ln w="12700">
            <a:solidFill>
              <a:srgbClr val="FFFFFF"/>
            </a:solidFill>
            <a:miter lim="800000"/>
            <a:headEnd/>
            <a:tailEnd/>
          </a:ln>
        </p:spPr>
        <p:txBody>
          <a:bodyPr wrap="none" anchor="ctr"/>
          <a:lstStyle/>
          <a:p>
            <a:endParaRPr lang="en-US"/>
          </a:p>
        </p:txBody>
      </p:sp>
      <p:sp>
        <p:nvSpPr>
          <p:cNvPr id="63532" name="Rectangle 43"/>
          <p:cNvSpPr>
            <a:spLocks noChangeArrowheads="1"/>
          </p:cNvSpPr>
          <p:nvPr/>
        </p:nvSpPr>
        <p:spPr bwMode="auto">
          <a:xfrm>
            <a:off x="4070350" y="6288088"/>
            <a:ext cx="1820863" cy="322262"/>
          </a:xfrm>
          <a:prstGeom prst="rect">
            <a:avLst/>
          </a:prstGeom>
          <a:noFill/>
          <a:ln w="12700">
            <a:noFill/>
            <a:miter lim="800000"/>
            <a:headEnd/>
            <a:tailEnd/>
          </a:ln>
        </p:spPr>
        <p:txBody>
          <a:bodyPr wrap="none" lIns="90487" tIns="44450" rIns="90487" bIns="44450">
            <a:spAutoFit/>
          </a:bodyPr>
          <a:lstStyle/>
          <a:p>
            <a:pPr eaLnBrk="0" hangingPunct="0">
              <a:lnSpc>
                <a:spcPct val="90000"/>
              </a:lnSpc>
            </a:pPr>
            <a:r>
              <a:rPr lang="en-US" sz="1600" b="1">
                <a:solidFill>
                  <a:srgbClr val="000000"/>
                </a:solidFill>
              </a:rPr>
              <a:t>Pretest (Percent)</a:t>
            </a:r>
          </a:p>
        </p:txBody>
      </p:sp>
      <p:pic>
        <p:nvPicPr>
          <p:cNvPr id="63533" name="Picture 44"/>
          <p:cNvPicPr>
            <a:picLocks noChangeArrowheads="1"/>
          </p:cNvPicPr>
          <p:nvPr/>
        </p:nvPicPr>
        <p:blipFill>
          <a:blip r:embed="rId3" cstate="print"/>
          <a:srcRect/>
          <a:stretch>
            <a:fillRect/>
          </a:stretch>
        </p:blipFill>
        <p:spPr bwMode="auto">
          <a:xfrm>
            <a:off x="508000" y="3098800"/>
            <a:ext cx="228600" cy="1397000"/>
          </a:xfrm>
          <a:prstGeom prst="rect">
            <a:avLst/>
          </a:prstGeom>
          <a:noFill/>
          <a:ln w="12700">
            <a:noFill/>
            <a:miter lim="800000"/>
            <a:headEnd/>
            <a:tailEnd/>
          </a:ln>
        </p:spPr>
      </p:pic>
      <p:sp>
        <p:nvSpPr>
          <p:cNvPr id="63534" name="Rectangle 45"/>
          <p:cNvSpPr>
            <a:spLocks noChangeArrowheads="1"/>
          </p:cNvSpPr>
          <p:nvPr/>
        </p:nvSpPr>
        <p:spPr bwMode="auto">
          <a:xfrm>
            <a:off x="900113" y="5627688"/>
            <a:ext cx="549275" cy="322262"/>
          </a:xfrm>
          <a:prstGeom prst="rect">
            <a:avLst/>
          </a:prstGeom>
          <a:noFill/>
          <a:ln w="12700">
            <a:noFill/>
            <a:miter lim="800000"/>
            <a:headEnd/>
            <a:tailEnd/>
          </a:ln>
        </p:spPr>
        <p:txBody>
          <a:bodyPr wrap="none" lIns="90487" tIns="44450" rIns="90487" bIns="44450">
            <a:spAutoFit/>
          </a:bodyPr>
          <a:lstStyle/>
          <a:p>
            <a:pPr eaLnBrk="0" hangingPunct="0">
              <a:lnSpc>
                <a:spcPct val="90000"/>
              </a:lnSpc>
            </a:pPr>
            <a:r>
              <a:rPr lang="en-US" sz="1600">
                <a:solidFill>
                  <a:srgbClr val="000000"/>
                </a:solidFill>
                <a:latin typeface="Times" pitchFamily="18" charset="0"/>
              </a:rPr>
              <a:t>0.00</a:t>
            </a:r>
          </a:p>
        </p:txBody>
      </p:sp>
      <p:sp>
        <p:nvSpPr>
          <p:cNvPr id="63535" name="Rectangle 46"/>
          <p:cNvSpPr>
            <a:spLocks noChangeArrowheads="1"/>
          </p:cNvSpPr>
          <p:nvPr/>
        </p:nvSpPr>
        <p:spPr bwMode="auto">
          <a:xfrm>
            <a:off x="900113" y="5049838"/>
            <a:ext cx="549275" cy="322262"/>
          </a:xfrm>
          <a:prstGeom prst="rect">
            <a:avLst/>
          </a:prstGeom>
          <a:noFill/>
          <a:ln w="12700">
            <a:noFill/>
            <a:miter lim="800000"/>
            <a:headEnd/>
            <a:tailEnd/>
          </a:ln>
        </p:spPr>
        <p:txBody>
          <a:bodyPr wrap="none" lIns="90487" tIns="44450" rIns="90487" bIns="44450">
            <a:spAutoFit/>
          </a:bodyPr>
          <a:lstStyle/>
          <a:p>
            <a:pPr eaLnBrk="0" hangingPunct="0">
              <a:lnSpc>
                <a:spcPct val="90000"/>
              </a:lnSpc>
            </a:pPr>
            <a:r>
              <a:rPr lang="en-US" sz="1600">
                <a:solidFill>
                  <a:srgbClr val="000000"/>
                </a:solidFill>
                <a:latin typeface="Times" pitchFamily="18" charset="0"/>
              </a:rPr>
              <a:t>5.00</a:t>
            </a:r>
          </a:p>
        </p:txBody>
      </p:sp>
      <p:sp>
        <p:nvSpPr>
          <p:cNvPr id="63536" name="Rectangle 47"/>
          <p:cNvSpPr>
            <a:spLocks noChangeArrowheads="1"/>
          </p:cNvSpPr>
          <p:nvPr/>
        </p:nvSpPr>
        <p:spPr bwMode="auto">
          <a:xfrm>
            <a:off x="801688" y="4456113"/>
            <a:ext cx="650875" cy="322262"/>
          </a:xfrm>
          <a:prstGeom prst="rect">
            <a:avLst/>
          </a:prstGeom>
          <a:noFill/>
          <a:ln w="12700">
            <a:noFill/>
            <a:miter lim="800000"/>
            <a:headEnd/>
            <a:tailEnd/>
          </a:ln>
        </p:spPr>
        <p:txBody>
          <a:bodyPr wrap="none" lIns="90487" tIns="44450" rIns="90487" bIns="44450">
            <a:spAutoFit/>
          </a:bodyPr>
          <a:lstStyle/>
          <a:p>
            <a:pPr eaLnBrk="0" hangingPunct="0">
              <a:lnSpc>
                <a:spcPct val="90000"/>
              </a:lnSpc>
            </a:pPr>
            <a:r>
              <a:rPr lang="en-US" sz="1600">
                <a:solidFill>
                  <a:srgbClr val="000000"/>
                </a:solidFill>
                <a:latin typeface="Times" pitchFamily="18" charset="0"/>
              </a:rPr>
              <a:t>10.00</a:t>
            </a:r>
          </a:p>
        </p:txBody>
      </p:sp>
      <p:sp>
        <p:nvSpPr>
          <p:cNvPr id="63537" name="Rectangle 48"/>
          <p:cNvSpPr>
            <a:spLocks noChangeArrowheads="1"/>
          </p:cNvSpPr>
          <p:nvPr/>
        </p:nvSpPr>
        <p:spPr bwMode="auto">
          <a:xfrm>
            <a:off x="801688" y="3860800"/>
            <a:ext cx="650875" cy="322263"/>
          </a:xfrm>
          <a:prstGeom prst="rect">
            <a:avLst/>
          </a:prstGeom>
          <a:noFill/>
          <a:ln w="12700">
            <a:noFill/>
            <a:miter lim="800000"/>
            <a:headEnd/>
            <a:tailEnd/>
          </a:ln>
        </p:spPr>
        <p:txBody>
          <a:bodyPr wrap="none" lIns="90487" tIns="44450" rIns="90487" bIns="44450">
            <a:spAutoFit/>
          </a:bodyPr>
          <a:lstStyle/>
          <a:p>
            <a:pPr eaLnBrk="0" hangingPunct="0">
              <a:lnSpc>
                <a:spcPct val="90000"/>
              </a:lnSpc>
            </a:pPr>
            <a:r>
              <a:rPr lang="en-US" sz="1600">
                <a:solidFill>
                  <a:srgbClr val="000000"/>
                </a:solidFill>
                <a:latin typeface="Times" pitchFamily="18" charset="0"/>
              </a:rPr>
              <a:t>15.00</a:t>
            </a:r>
          </a:p>
        </p:txBody>
      </p:sp>
      <p:sp>
        <p:nvSpPr>
          <p:cNvPr id="63538" name="Rectangle 49"/>
          <p:cNvSpPr>
            <a:spLocks noChangeArrowheads="1"/>
          </p:cNvSpPr>
          <p:nvPr/>
        </p:nvSpPr>
        <p:spPr bwMode="auto">
          <a:xfrm>
            <a:off x="801688" y="3267075"/>
            <a:ext cx="650875" cy="322263"/>
          </a:xfrm>
          <a:prstGeom prst="rect">
            <a:avLst/>
          </a:prstGeom>
          <a:noFill/>
          <a:ln w="12700">
            <a:noFill/>
            <a:miter lim="800000"/>
            <a:headEnd/>
            <a:tailEnd/>
          </a:ln>
        </p:spPr>
        <p:txBody>
          <a:bodyPr wrap="none" lIns="90487" tIns="44450" rIns="90487" bIns="44450">
            <a:spAutoFit/>
          </a:bodyPr>
          <a:lstStyle/>
          <a:p>
            <a:pPr eaLnBrk="0" hangingPunct="0">
              <a:lnSpc>
                <a:spcPct val="90000"/>
              </a:lnSpc>
            </a:pPr>
            <a:r>
              <a:rPr lang="en-US" sz="1600">
                <a:solidFill>
                  <a:srgbClr val="000000"/>
                </a:solidFill>
                <a:latin typeface="Times" pitchFamily="18" charset="0"/>
              </a:rPr>
              <a:t>20.00</a:t>
            </a:r>
          </a:p>
        </p:txBody>
      </p:sp>
      <p:sp>
        <p:nvSpPr>
          <p:cNvPr id="63539" name="Rectangle 50"/>
          <p:cNvSpPr>
            <a:spLocks noChangeArrowheads="1"/>
          </p:cNvSpPr>
          <p:nvPr/>
        </p:nvSpPr>
        <p:spPr bwMode="auto">
          <a:xfrm>
            <a:off x="801688" y="2673350"/>
            <a:ext cx="650875" cy="322263"/>
          </a:xfrm>
          <a:prstGeom prst="rect">
            <a:avLst/>
          </a:prstGeom>
          <a:noFill/>
          <a:ln w="12700">
            <a:noFill/>
            <a:miter lim="800000"/>
            <a:headEnd/>
            <a:tailEnd/>
          </a:ln>
        </p:spPr>
        <p:txBody>
          <a:bodyPr wrap="none" lIns="90487" tIns="44450" rIns="90487" bIns="44450">
            <a:spAutoFit/>
          </a:bodyPr>
          <a:lstStyle/>
          <a:p>
            <a:pPr eaLnBrk="0" hangingPunct="0">
              <a:lnSpc>
                <a:spcPct val="90000"/>
              </a:lnSpc>
            </a:pPr>
            <a:r>
              <a:rPr lang="en-US" sz="1600">
                <a:solidFill>
                  <a:srgbClr val="000000"/>
                </a:solidFill>
                <a:latin typeface="Times" pitchFamily="18" charset="0"/>
              </a:rPr>
              <a:t>25.00</a:t>
            </a:r>
          </a:p>
        </p:txBody>
      </p:sp>
      <p:sp>
        <p:nvSpPr>
          <p:cNvPr id="63540" name="Rectangle 51"/>
          <p:cNvSpPr>
            <a:spLocks noChangeArrowheads="1"/>
          </p:cNvSpPr>
          <p:nvPr/>
        </p:nvSpPr>
        <p:spPr bwMode="auto">
          <a:xfrm>
            <a:off x="801688" y="2093913"/>
            <a:ext cx="650875" cy="322262"/>
          </a:xfrm>
          <a:prstGeom prst="rect">
            <a:avLst/>
          </a:prstGeom>
          <a:noFill/>
          <a:ln w="12700">
            <a:noFill/>
            <a:miter lim="800000"/>
            <a:headEnd/>
            <a:tailEnd/>
          </a:ln>
        </p:spPr>
        <p:txBody>
          <a:bodyPr wrap="none" lIns="90487" tIns="44450" rIns="90487" bIns="44450">
            <a:spAutoFit/>
          </a:bodyPr>
          <a:lstStyle/>
          <a:p>
            <a:pPr eaLnBrk="0" hangingPunct="0">
              <a:lnSpc>
                <a:spcPct val="90000"/>
              </a:lnSpc>
            </a:pPr>
            <a:r>
              <a:rPr lang="en-US" sz="1600">
                <a:solidFill>
                  <a:srgbClr val="000000"/>
                </a:solidFill>
                <a:latin typeface="Times" pitchFamily="18" charset="0"/>
              </a:rPr>
              <a:t>30.00</a:t>
            </a:r>
          </a:p>
        </p:txBody>
      </p:sp>
      <p:sp>
        <p:nvSpPr>
          <p:cNvPr id="63541" name="Rectangle 52"/>
          <p:cNvSpPr>
            <a:spLocks noChangeArrowheads="1"/>
          </p:cNvSpPr>
          <p:nvPr/>
        </p:nvSpPr>
        <p:spPr bwMode="auto">
          <a:xfrm>
            <a:off x="801688" y="1500188"/>
            <a:ext cx="650875" cy="322262"/>
          </a:xfrm>
          <a:prstGeom prst="rect">
            <a:avLst/>
          </a:prstGeom>
          <a:noFill/>
          <a:ln w="12700">
            <a:noFill/>
            <a:miter lim="800000"/>
            <a:headEnd/>
            <a:tailEnd/>
          </a:ln>
        </p:spPr>
        <p:txBody>
          <a:bodyPr wrap="none" lIns="90487" tIns="44450" rIns="90487" bIns="44450">
            <a:spAutoFit/>
          </a:bodyPr>
          <a:lstStyle/>
          <a:p>
            <a:pPr eaLnBrk="0" hangingPunct="0">
              <a:lnSpc>
                <a:spcPct val="90000"/>
              </a:lnSpc>
            </a:pPr>
            <a:r>
              <a:rPr lang="en-US" sz="1600">
                <a:solidFill>
                  <a:srgbClr val="000000"/>
                </a:solidFill>
                <a:latin typeface="Times" pitchFamily="18" charset="0"/>
              </a:rPr>
              <a:t>35.00</a:t>
            </a:r>
          </a:p>
        </p:txBody>
      </p:sp>
      <p:sp>
        <p:nvSpPr>
          <p:cNvPr id="63542" name="Rectangle 53"/>
          <p:cNvSpPr>
            <a:spLocks noChangeArrowheads="1"/>
          </p:cNvSpPr>
          <p:nvPr/>
        </p:nvSpPr>
        <p:spPr bwMode="auto">
          <a:xfrm>
            <a:off x="1214438" y="5942013"/>
            <a:ext cx="650875" cy="322262"/>
          </a:xfrm>
          <a:prstGeom prst="rect">
            <a:avLst/>
          </a:prstGeom>
          <a:noFill/>
          <a:ln w="12700">
            <a:noFill/>
            <a:miter lim="800000"/>
            <a:headEnd/>
            <a:tailEnd/>
          </a:ln>
        </p:spPr>
        <p:txBody>
          <a:bodyPr wrap="none" lIns="90487" tIns="44450" rIns="90487" bIns="44450">
            <a:spAutoFit/>
          </a:bodyPr>
          <a:lstStyle/>
          <a:p>
            <a:pPr eaLnBrk="0" hangingPunct="0">
              <a:lnSpc>
                <a:spcPct val="90000"/>
              </a:lnSpc>
            </a:pPr>
            <a:r>
              <a:rPr lang="en-US" sz="1600">
                <a:solidFill>
                  <a:srgbClr val="000000"/>
                </a:solidFill>
                <a:latin typeface="Times" pitchFamily="18" charset="0"/>
              </a:rPr>
              <a:t>20.00</a:t>
            </a:r>
          </a:p>
        </p:txBody>
      </p:sp>
      <p:sp>
        <p:nvSpPr>
          <p:cNvPr id="63543" name="Rectangle 54"/>
          <p:cNvSpPr>
            <a:spLocks noChangeArrowheads="1"/>
          </p:cNvSpPr>
          <p:nvPr/>
        </p:nvSpPr>
        <p:spPr bwMode="auto">
          <a:xfrm>
            <a:off x="2354263" y="5942013"/>
            <a:ext cx="650875" cy="322262"/>
          </a:xfrm>
          <a:prstGeom prst="rect">
            <a:avLst/>
          </a:prstGeom>
          <a:noFill/>
          <a:ln w="12700">
            <a:noFill/>
            <a:miter lim="800000"/>
            <a:headEnd/>
            <a:tailEnd/>
          </a:ln>
        </p:spPr>
        <p:txBody>
          <a:bodyPr wrap="none" lIns="90487" tIns="44450" rIns="90487" bIns="44450">
            <a:spAutoFit/>
          </a:bodyPr>
          <a:lstStyle/>
          <a:p>
            <a:pPr eaLnBrk="0" hangingPunct="0">
              <a:lnSpc>
                <a:spcPct val="90000"/>
              </a:lnSpc>
            </a:pPr>
            <a:r>
              <a:rPr lang="en-US" sz="1600">
                <a:solidFill>
                  <a:srgbClr val="000000"/>
                </a:solidFill>
                <a:latin typeface="Times" pitchFamily="18" charset="0"/>
              </a:rPr>
              <a:t>30.00</a:t>
            </a:r>
          </a:p>
        </p:txBody>
      </p:sp>
      <p:sp>
        <p:nvSpPr>
          <p:cNvPr id="63544" name="Rectangle 55"/>
          <p:cNvSpPr>
            <a:spLocks noChangeArrowheads="1"/>
          </p:cNvSpPr>
          <p:nvPr/>
        </p:nvSpPr>
        <p:spPr bwMode="auto">
          <a:xfrm>
            <a:off x="3509963" y="5942013"/>
            <a:ext cx="650875" cy="322262"/>
          </a:xfrm>
          <a:prstGeom prst="rect">
            <a:avLst/>
          </a:prstGeom>
          <a:noFill/>
          <a:ln w="12700">
            <a:noFill/>
            <a:miter lim="800000"/>
            <a:headEnd/>
            <a:tailEnd/>
          </a:ln>
        </p:spPr>
        <p:txBody>
          <a:bodyPr wrap="none" lIns="90487" tIns="44450" rIns="90487" bIns="44450">
            <a:spAutoFit/>
          </a:bodyPr>
          <a:lstStyle/>
          <a:p>
            <a:pPr eaLnBrk="0" hangingPunct="0">
              <a:lnSpc>
                <a:spcPct val="90000"/>
              </a:lnSpc>
            </a:pPr>
            <a:r>
              <a:rPr lang="en-US" sz="1600">
                <a:solidFill>
                  <a:srgbClr val="000000"/>
                </a:solidFill>
                <a:latin typeface="Times" pitchFamily="18" charset="0"/>
              </a:rPr>
              <a:t>40.00</a:t>
            </a:r>
          </a:p>
        </p:txBody>
      </p:sp>
      <p:sp>
        <p:nvSpPr>
          <p:cNvPr id="63545" name="Rectangle 56"/>
          <p:cNvSpPr>
            <a:spLocks noChangeArrowheads="1"/>
          </p:cNvSpPr>
          <p:nvPr/>
        </p:nvSpPr>
        <p:spPr bwMode="auto">
          <a:xfrm>
            <a:off x="4648200" y="5942013"/>
            <a:ext cx="650875" cy="322262"/>
          </a:xfrm>
          <a:prstGeom prst="rect">
            <a:avLst/>
          </a:prstGeom>
          <a:noFill/>
          <a:ln w="12700">
            <a:noFill/>
            <a:miter lim="800000"/>
            <a:headEnd/>
            <a:tailEnd/>
          </a:ln>
        </p:spPr>
        <p:txBody>
          <a:bodyPr wrap="none" lIns="90487" tIns="44450" rIns="90487" bIns="44450">
            <a:spAutoFit/>
          </a:bodyPr>
          <a:lstStyle/>
          <a:p>
            <a:pPr eaLnBrk="0" hangingPunct="0">
              <a:lnSpc>
                <a:spcPct val="90000"/>
              </a:lnSpc>
            </a:pPr>
            <a:r>
              <a:rPr lang="en-US" sz="1600">
                <a:solidFill>
                  <a:srgbClr val="000000"/>
                </a:solidFill>
                <a:latin typeface="Times" pitchFamily="18" charset="0"/>
              </a:rPr>
              <a:t>50.00</a:t>
            </a:r>
          </a:p>
        </p:txBody>
      </p:sp>
      <p:sp>
        <p:nvSpPr>
          <p:cNvPr id="63546" name="Rectangle 57"/>
          <p:cNvSpPr>
            <a:spLocks noChangeArrowheads="1"/>
          </p:cNvSpPr>
          <p:nvPr/>
        </p:nvSpPr>
        <p:spPr bwMode="auto">
          <a:xfrm>
            <a:off x="5788025" y="5942013"/>
            <a:ext cx="650875" cy="322262"/>
          </a:xfrm>
          <a:prstGeom prst="rect">
            <a:avLst/>
          </a:prstGeom>
          <a:noFill/>
          <a:ln w="12700">
            <a:noFill/>
            <a:miter lim="800000"/>
            <a:headEnd/>
            <a:tailEnd/>
          </a:ln>
        </p:spPr>
        <p:txBody>
          <a:bodyPr wrap="none" lIns="90487" tIns="44450" rIns="90487" bIns="44450">
            <a:spAutoFit/>
          </a:bodyPr>
          <a:lstStyle/>
          <a:p>
            <a:pPr eaLnBrk="0" hangingPunct="0">
              <a:lnSpc>
                <a:spcPct val="90000"/>
              </a:lnSpc>
            </a:pPr>
            <a:r>
              <a:rPr lang="en-US" sz="1600">
                <a:solidFill>
                  <a:srgbClr val="000000"/>
                </a:solidFill>
                <a:latin typeface="Times" pitchFamily="18" charset="0"/>
              </a:rPr>
              <a:t>60.00</a:t>
            </a:r>
          </a:p>
        </p:txBody>
      </p:sp>
      <p:sp>
        <p:nvSpPr>
          <p:cNvPr id="63547" name="Rectangle 58"/>
          <p:cNvSpPr>
            <a:spLocks noChangeArrowheads="1"/>
          </p:cNvSpPr>
          <p:nvPr/>
        </p:nvSpPr>
        <p:spPr bwMode="auto">
          <a:xfrm>
            <a:off x="6926263" y="5942013"/>
            <a:ext cx="650875" cy="322262"/>
          </a:xfrm>
          <a:prstGeom prst="rect">
            <a:avLst/>
          </a:prstGeom>
          <a:noFill/>
          <a:ln w="12700">
            <a:noFill/>
            <a:miter lim="800000"/>
            <a:headEnd/>
            <a:tailEnd/>
          </a:ln>
        </p:spPr>
        <p:txBody>
          <a:bodyPr wrap="none" lIns="90487" tIns="44450" rIns="90487" bIns="44450">
            <a:spAutoFit/>
          </a:bodyPr>
          <a:lstStyle/>
          <a:p>
            <a:pPr eaLnBrk="0" hangingPunct="0">
              <a:lnSpc>
                <a:spcPct val="90000"/>
              </a:lnSpc>
            </a:pPr>
            <a:r>
              <a:rPr lang="en-US" sz="1600">
                <a:solidFill>
                  <a:srgbClr val="000000"/>
                </a:solidFill>
                <a:latin typeface="Times" pitchFamily="18" charset="0"/>
              </a:rPr>
              <a:t>70.00</a:t>
            </a:r>
          </a:p>
        </p:txBody>
      </p:sp>
      <p:sp>
        <p:nvSpPr>
          <p:cNvPr id="63548" name="Rectangle 59"/>
          <p:cNvSpPr>
            <a:spLocks noChangeArrowheads="1"/>
          </p:cNvSpPr>
          <p:nvPr/>
        </p:nvSpPr>
        <p:spPr bwMode="auto">
          <a:xfrm>
            <a:off x="8066088" y="5942013"/>
            <a:ext cx="650875" cy="322262"/>
          </a:xfrm>
          <a:prstGeom prst="rect">
            <a:avLst/>
          </a:prstGeom>
          <a:noFill/>
          <a:ln w="12700">
            <a:noFill/>
            <a:miter lim="800000"/>
            <a:headEnd/>
            <a:tailEnd/>
          </a:ln>
        </p:spPr>
        <p:txBody>
          <a:bodyPr wrap="none" lIns="90487" tIns="44450" rIns="90487" bIns="44450">
            <a:spAutoFit/>
          </a:bodyPr>
          <a:lstStyle/>
          <a:p>
            <a:pPr eaLnBrk="0" hangingPunct="0">
              <a:lnSpc>
                <a:spcPct val="90000"/>
              </a:lnSpc>
            </a:pPr>
            <a:r>
              <a:rPr lang="en-US" sz="1600">
                <a:solidFill>
                  <a:srgbClr val="000000"/>
                </a:solidFill>
                <a:latin typeface="Times" pitchFamily="18" charset="0"/>
              </a:rPr>
              <a:t>80.00</a:t>
            </a:r>
          </a:p>
        </p:txBody>
      </p:sp>
      <p:sp>
        <p:nvSpPr>
          <p:cNvPr id="63549" name="Rectangle 60"/>
          <p:cNvSpPr>
            <a:spLocks noChangeArrowheads="1"/>
          </p:cNvSpPr>
          <p:nvPr/>
        </p:nvSpPr>
        <p:spPr bwMode="auto">
          <a:xfrm>
            <a:off x="2535238" y="2209800"/>
            <a:ext cx="576262" cy="322263"/>
          </a:xfrm>
          <a:prstGeom prst="rect">
            <a:avLst/>
          </a:prstGeom>
          <a:noFill/>
          <a:ln w="12700">
            <a:noFill/>
            <a:miter lim="800000"/>
            <a:headEnd/>
            <a:tailEnd/>
          </a:ln>
        </p:spPr>
        <p:txBody>
          <a:bodyPr wrap="none" lIns="90487" tIns="44450" rIns="90487" bIns="44450">
            <a:spAutoFit/>
          </a:bodyPr>
          <a:lstStyle/>
          <a:p>
            <a:pPr eaLnBrk="0" hangingPunct="0">
              <a:lnSpc>
                <a:spcPct val="90000"/>
              </a:lnSpc>
            </a:pPr>
            <a:r>
              <a:rPr lang="en-US" sz="1600">
                <a:solidFill>
                  <a:srgbClr val="000000"/>
                </a:solidFill>
                <a:latin typeface="Times" pitchFamily="18" charset="0"/>
              </a:rPr>
              <a:t>ALS</a:t>
            </a:r>
          </a:p>
        </p:txBody>
      </p:sp>
      <p:sp>
        <p:nvSpPr>
          <p:cNvPr id="63550" name="Rectangle 61"/>
          <p:cNvSpPr>
            <a:spLocks noChangeArrowheads="1"/>
          </p:cNvSpPr>
          <p:nvPr/>
        </p:nvSpPr>
        <p:spPr bwMode="auto">
          <a:xfrm>
            <a:off x="4087813" y="1830388"/>
            <a:ext cx="520700" cy="322262"/>
          </a:xfrm>
          <a:prstGeom prst="rect">
            <a:avLst/>
          </a:prstGeom>
          <a:noFill/>
          <a:ln w="12700">
            <a:noFill/>
            <a:miter lim="800000"/>
            <a:headEnd/>
            <a:tailEnd/>
          </a:ln>
        </p:spPr>
        <p:txBody>
          <a:bodyPr wrap="none" lIns="90487" tIns="44450" rIns="90487" bIns="44450">
            <a:spAutoFit/>
          </a:bodyPr>
          <a:lstStyle/>
          <a:p>
            <a:pPr eaLnBrk="0" hangingPunct="0">
              <a:lnSpc>
                <a:spcPct val="90000"/>
              </a:lnSpc>
            </a:pPr>
            <a:r>
              <a:rPr lang="en-US" sz="1600">
                <a:solidFill>
                  <a:srgbClr val="000000"/>
                </a:solidFill>
                <a:latin typeface="Times" pitchFamily="18" charset="0"/>
              </a:rPr>
              <a:t>SDI</a:t>
            </a:r>
          </a:p>
        </p:txBody>
      </p:sp>
      <p:sp>
        <p:nvSpPr>
          <p:cNvPr id="63551" name="Rectangle 62"/>
          <p:cNvSpPr>
            <a:spLocks noChangeArrowheads="1"/>
          </p:cNvSpPr>
          <p:nvPr/>
        </p:nvSpPr>
        <p:spPr bwMode="auto">
          <a:xfrm>
            <a:off x="4978400" y="2374900"/>
            <a:ext cx="498475" cy="322263"/>
          </a:xfrm>
          <a:prstGeom prst="rect">
            <a:avLst/>
          </a:prstGeom>
          <a:noFill/>
          <a:ln w="12700">
            <a:noFill/>
            <a:miter lim="800000"/>
            <a:headEnd/>
            <a:tailEnd/>
          </a:ln>
        </p:spPr>
        <p:txBody>
          <a:bodyPr wrap="none" lIns="90487" tIns="44450" rIns="90487" bIns="44450">
            <a:spAutoFit/>
          </a:bodyPr>
          <a:lstStyle/>
          <a:p>
            <a:pPr eaLnBrk="0" hangingPunct="0">
              <a:lnSpc>
                <a:spcPct val="90000"/>
              </a:lnSpc>
            </a:pPr>
            <a:r>
              <a:rPr lang="en-US" sz="1600">
                <a:solidFill>
                  <a:srgbClr val="000000"/>
                </a:solidFill>
                <a:latin typeface="Times" pitchFamily="18" charset="0"/>
              </a:rPr>
              <a:t>WP</a:t>
            </a:r>
          </a:p>
        </p:txBody>
      </p:sp>
      <p:sp>
        <p:nvSpPr>
          <p:cNvPr id="63552" name="Rectangle 63"/>
          <p:cNvSpPr>
            <a:spLocks noChangeArrowheads="1"/>
          </p:cNvSpPr>
          <p:nvPr/>
        </p:nvSpPr>
        <p:spPr bwMode="auto">
          <a:xfrm>
            <a:off x="7059613" y="3267075"/>
            <a:ext cx="803275" cy="322263"/>
          </a:xfrm>
          <a:prstGeom prst="rect">
            <a:avLst/>
          </a:prstGeom>
          <a:noFill/>
          <a:ln w="12700">
            <a:noFill/>
            <a:miter lim="800000"/>
            <a:headEnd/>
            <a:tailEnd/>
          </a:ln>
        </p:spPr>
        <p:txBody>
          <a:bodyPr wrap="none" lIns="90487" tIns="44450" rIns="90487" bIns="44450">
            <a:spAutoFit/>
          </a:bodyPr>
          <a:lstStyle/>
          <a:p>
            <a:pPr eaLnBrk="0" hangingPunct="0">
              <a:lnSpc>
                <a:spcPct val="90000"/>
              </a:lnSpc>
            </a:pPr>
            <a:r>
              <a:rPr lang="en-US" sz="1600">
                <a:solidFill>
                  <a:srgbClr val="000000"/>
                </a:solidFill>
                <a:latin typeface="Times" pitchFamily="18" charset="0"/>
              </a:rPr>
              <a:t>PI(HU)</a:t>
            </a:r>
          </a:p>
        </p:txBody>
      </p:sp>
      <p:sp>
        <p:nvSpPr>
          <p:cNvPr id="63553" name="Rectangle 64"/>
          <p:cNvSpPr>
            <a:spLocks noChangeArrowheads="1"/>
          </p:cNvSpPr>
          <p:nvPr/>
        </p:nvSpPr>
        <p:spPr bwMode="auto">
          <a:xfrm>
            <a:off x="2700338" y="4175125"/>
            <a:ext cx="914400" cy="309563"/>
          </a:xfrm>
          <a:prstGeom prst="rect">
            <a:avLst/>
          </a:prstGeom>
          <a:noFill/>
          <a:ln w="12700">
            <a:noFill/>
            <a:miter lim="800000"/>
            <a:headEnd/>
            <a:tailEnd/>
          </a:ln>
        </p:spPr>
        <p:txBody>
          <a:bodyPr wrap="none" lIns="90487" tIns="44450" rIns="90487" bIns="44450">
            <a:spAutoFit/>
          </a:bodyPr>
          <a:lstStyle/>
          <a:p>
            <a:pPr eaLnBrk="0" hangingPunct="0">
              <a:lnSpc>
                <a:spcPct val="90000"/>
              </a:lnSpc>
            </a:pPr>
            <a:r>
              <a:rPr lang="en-US" sz="1600">
                <a:solidFill>
                  <a:srgbClr val="000000"/>
                </a:solidFill>
                <a:latin typeface="Times" pitchFamily="18" charset="0"/>
              </a:rPr>
              <a:t>ASU(nc)</a:t>
            </a:r>
          </a:p>
        </p:txBody>
      </p:sp>
      <p:sp>
        <p:nvSpPr>
          <p:cNvPr id="63554" name="Rectangle 65"/>
          <p:cNvSpPr>
            <a:spLocks noChangeArrowheads="1"/>
          </p:cNvSpPr>
          <p:nvPr/>
        </p:nvSpPr>
        <p:spPr bwMode="auto">
          <a:xfrm>
            <a:off x="4862513" y="4587875"/>
            <a:ext cx="825500" cy="322263"/>
          </a:xfrm>
          <a:prstGeom prst="rect">
            <a:avLst/>
          </a:prstGeom>
          <a:noFill/>
          <a:ln w="12700">
            <a:noFill/>
            <a:miter lim="800000"/>
            <a:headEnd/>
            <a:tailEnd/>
          </a:ln>
        </p:spPr>
        <p:txBody>
          <a:bodyPr wrap="none" lIns="90487" tIns="44450" rIns="90487" bIns="44450">
            <a:spAutoFit/>
          </a:bodyPr>
          <a:lstStyle/>
          <a:p>
            <a:pPr eaLnBrk="0" hangingPunct="0">
              <a:lnSpc>
                <a:spcPct val="90000"/>
              </a:lnSpc>
            </a:pPr>
            <a:r>
              <a:rPr lang="en-US" sz="1600">
                <a:solidFill>
                  <a:srgbClr val="000000"/>
                </a:solidFill>
                <a:latin typeface="Times" pitchFamily="18" charset="0"/>
              </a:rPr>
              <a:t>ASU(c)</a:t>
            </a:r>
          </a:p>
        </p:txBody>
      </p:sp>
      <p:sp>
        <p:nvSpPr>
          <p:cNvPr id="63555" name="Rectangle 66"/>
          <p:cNvSpPr>
            <a:spLocks noChangeArrowheads="1"/>
          </p:cNvSpPr>
          <p:nvPr/>
        </p:nvSpPr>
        <p:spPr bwMode="auto">
          <a:xfrm>
            <a:off x="6861175" y="4884738"/>
            <a:ext cx="485775" cy="322262"/>
          </a:xfrm>
          <a:prstGeom prst="rect">
            <a:avLst/>
          </a:prstGeom>
          <a:noFill/>
          <a:ln w="12700">
            <a:noFill/>
            <a:miter lim="800000"/>
            <a:headEnd/>
            <a:tailEnd/>
          </a:ln>
        </p:spPr>
        <p:txBody>
          <a:bodyPr wrap="none" lIns="90487" tIns="44450" rIns="90487" bIns="44450">
            <a:spAutoFit/>
          </a:bodyPr>
          <a:lstStyle/>
          <a:p>
            <a:pPr eaLnBrk="0" hangingPunct="0">
              <a:lnSpc>
                <a:spcPct val="90000"/>
              </a:lnSpc>
            </a:pPr>
            <a:r>
              <a:rPr lang="en-US" sz="1600">
                <a:solidFill>
                  <a:srgbClr val="000000"/>
                </a:solidFill>
                <a:latin typeface="Times" pitchFamily="18" charset="0"/>
              </a:rPr>
              <a:t>HU</a:t>
            </a:r>
          </a:p>
        </p:txBody>
      </p:sp>
      <p:sp>
        <p:nvSpPr>
          <p:cNvPr id="63556" name="Rectangle 67"/>
          <p:cNvSpPr>
            <a:spLocks noChangeArrowheads="1"/>
          </p:cNvSpPr>
          <p:nvPr/>
        </p:nvSpPr>
        <p:spPr bwMode="auto">
          <a:xfrm>
            <a:off x="3675063" y="4356100"/>
            <a:ext cx="600075" cy="322263"/>
          </a:xfrm>
          <a:prstGeom prst="rect">
            <a:avLst/>
          </a:prstGeom>
          <a:noFill/>
          <a:ln w="12700">
            <a:noFill/>
            <a:miter lim="800000"/>
            <a:headEnd/>
            <a:tailEnd/>
          </a:ln>
        </p:spPr>
        <p:txBody>
          <a:bodyPr wrap="none" lIns="90487" tIns="44450" rIns="90487" bIns="44450">
            <a:spAutoFit/>
          </a:bodyPr>
          <a:lstStyle/>
          <a:p>
            <a:pPr eaLnBrk="0" hangingPunct="0">
              <a:lnSpc>
                <a:spcPct val="90000"/>
              </a:lnSpc>
            </a:pPr>
            <a:r>
              <a:rPr lang="en-US" sz="1600">
                <a:solidFill>
                  <a:srgbClr val="000000"/>
                </a:solidFill>
                <a:latin typeface="Times" pitchFamily="18" charset="0"/>
              </a:rPr>
              <a:t>WP*</a:t>
            </a:r>
          </a:p>
        </p:txBody>
      </p:sp>
      <p:grpSp>
        <p:nvGrpSpPr>
          <p:cNvPr id="2" name="Group 68"/>
          <p:cNvGrpSpPr>
            <a:grpSpLocks/>
          </p:cNvGrpSpPr>
          <p:nvPr/>
        </p:nvGrpSpPr>
        <p:grpSpPr bwMode="auto">
          <a:xfrm>
            <a:off x="4578350" y="3894138"/>
            <a:ext cx="1749425" cy="309562"/>
            <a:chOff x="2884" y="2453"/>
            <a:chExt cx="1102" cy="195"/>
          </a:xfrm>
        </p:grpSpPr>
        <p:sp>
          <p:nvSpPr>
            <p:cNvPr id="63578" name="Rectangle 69"/>
            <p:cNvSpPr>
              <a:spLocks noChangeArrowheads="1"/>
            </p:cNvSpPr>
            <p:nvPr/>
          </p:nvSpPr>
          <p:spPr bwMode="auto">
            <a:xfrm>
              <a:off x="2970" y="2453"/>
              <a:ext cx="1016" cy="195"/>
            </a:xfrm>
            <a:prstGeom prst="rect">
              <a:avLst/>
            </a:prstGeom>
            <a:noFill/>
            <a:ln w="12700">
              <a:noFill/>
              <a:miter lim="800000"/>
              <a:headEnd/>
              <a:tailEnd/>
            </a:ln>
          </p:spPr>
          <p:txBody>
            <a:bodyPr wrap="none" lIns="90487" tIns="44450" rIns="90487" bIns="44450">
              <a:spAutoFit/>
            </a:bodyPr>
            <a:lstStyle/>
            <a:p>
              <a:pPr eaLnBrk="0" hangingPunct="0">
                <a:lnSpc>
                  <a:spcPct val="90000"/>
                </a:lnSpc>
              </a:pPr>
              <a:r>
                <a:rPr lang="en-US" sz="1600">
                  <a:solidFill>
                    <a:srgbClr val="FF0000"/>
                  </a:solidFill>
                </a:rPr>
                <a:t>UMn Traditional</a:t>
              </a:r>
            </a:p>
          </p:txBody>
        </p:sp>
        <p:sp>
          <p:nvSpPr>
            <p:cNvPr id="63579" name="Oval 70"/>
            <p:cNvSpPr>
              <a:spLocks noChangeArrowheads="1"/>
            </p:cNvSpPr>
            <p:nvPr/>
          </p:nvSpPr>
          <p:spPr bwMode="auto">
            <a:xfrm>
              <a:off x="2884" y="2493"/>
              <a:ext cx="47" cy="47"/>
            </a:xfrm>
            <a:prstGeom prst="ellipse">
              <a:avLst/>
            </a:prstGeom>
            <a:solidFill>
              <a:srgbClr val="000000"/>
            </a:solidFill>
            <a:ln w="12700">
              <a:solidFill>
                <a:srgbClr val="000000"/>
              </a:solidFill>
              <a:round/>
              <a:headEnd/>
              <a:tailEnd/>
            </a:ln>
          </p:spPr>
          <p:txBody>
            <a:bodyPr wrap="none" anchor="ctr"/>
            <a:lstStyle/>
            <a:p>
              <a:endParaRPr lang="en-US"/>
            </a:p>
          </p:txBody>
        </p:sp>
      </p:grpSp>
      <p:sp>
        <p:nvSpPr>
          <p:cNvPr id="63558" name="Line 71"/>
          <p:cNvSpPr>
            <a:spLocks noChangeShapeType="1"/>
          </p:cNvSpPr>
          <p:nvPr/>
        </p:nvSpPr>
        <p:spPr bwMode="auto">
          <a:xfrm>
            <a:off x="7094538" y="3576638"/>
            <a:ext cx="998537" cy="368300"/>
          </a:xfrm>
          <a:prstGeom prst="line">
            <a:avLst/>
          </a:prstGeom>
          <a:noFill/>
          <a:ln w="12700">
            <a:solidFill>
              <a:srgbClr val="000000"/>
            </a:solidFill>
            <a:round/>
            <a:headEnd/>
            <a:tailEnd/>
          </a:ln>
        </p:spPr>
        <p:txBody>
          <a:bodyPr wrap="none" anchor="ctr"/>
          <a:lstStyle/>
          <a:p>
            <a:endParaRPr lang="en-US"/>
          </a:p>
        </p:txBody>
      </p:sp>
      <p:sp>
        <p:nvSpPr>
          <p:cNvPr id="63559" name="Line 72"/>
          <p:cNvSpPr>
            <a:spLocks noChangeShapeType="1"/>
          </p:cNvSpPr>
          <p:nvPr/>
        </p:nvSpPr>
        <p:spPr bwMode="auto">
          <a:xfrm>
            <a:off x="6994525" y="4781550"/>
            <a:ext cx="1066800" cy="153988"/>
          </a:xfrm>
          <a:prstGeom prst="line">
            <a:avLst/>
          </a:prstGeom>
          <a:noFill/>
          <a:ln w="12700">
            <a:solidFill>
              <a:srgbClr val="000000"/>
            </a:solidFill>
            <a:round/>
            <a:headEnd/>
            <a:tailEnd/>
          </a:ln>
        </p:spPr>
        <p:txBody>
          <a:bodyPr wrap="none" anchor="ctr"/>
          <a:lstStyle/>
          <a:p>
            <a:endParaRPr lang="en-US"/>
          </a:p>
        </p:txBody>
      </p:sp>
      <p:grpSp>
        <p:nvGrpSpPr>
          <p:cNvPr id="3" name="Group 73"/>
          <p:cNvGrpSpPr>
            <a:grpSpLocks/>
          </p:cNvGrpSpPr>
          <p:nvPr/>
        </p:nvGrpSpPr>
        <p:grpSpPr bwMode="auto">
          <a:xfrm>
            <a:off x="1965325" y="3016250"/>
            <a:ext cx="2849563" cy="398463"/>
            <a:chOff x="1238" y="1900"/>
            <a:chExt cx="1795" cy="251"/>
          </a:xfrm>
        </p:grpSpPr>
        <p:sp>
          <p:nvSpPr>
            <p:cNvPr id="63576" name="Rectangle 74"/>
            <p:cNvSpPr>
              <a:spLocks noChangeArrowheads="1"/>
            </p:cNvSpPr>
            <p:nvPr/>
          </p:nvSpPr>
          <p:spPr bwMode="auto">
            <a:xfrm>
              <a:off x="2855" y="1900"/>
              <a:ext cx="178" cy="173"/>
            </a:xfrm>
            <a:prstGeom prst="rect">
              <a:avLst/>
            </a:prstGeom>
            <a:noFill/>
            <a:ln w="12700">
              <a:noFill/>
              <a:miter lim="800000"/>
              <a:headEnd/>
              <a:tailEnd/>
            </a:ln>
          </p:spPr>
          <p:txBody>
            <a:bodyPr wrap="none" lIns="90487" tIns="44450" rIns="90487" bIns="44450">
              <a:spAutoFit/>
            </a:bodyPr>
            <a:lstStyle/>
            <a:p>
              <a:pPr eaLnBrk="0" hangingPunct="0">
                <a:lnSpc>
                  <a:spcPct val="90000"/>
                </a:lnSpc>
              </a:pPr>
              <a:r>
                <a:rPr lang="en-US" sz="1300" b="1">
                  <a:solidFill>
                    <a:srgbClr val="FF0000"/>
                  </a:solidFill>
                  <a:latin typeface="Geneva" charset="0"/>
                </a:rPr>
                <a:t>X</a:t>
              </a:r>
            </a:p>
          </p:txBody>
        </p:sp>
        <p:sp>
          <p:nvSpPr>
            <p:cNvPr id="63577" name="Rectangle 75"/>
            <p:cNvSpPr>
              <a:spLocks noChangeArrowheads="1"/>
            </p:cNvSpPr>
            <p:nvPr/>
          </p:nvSpPr>
          <p:spPr bwMode="auto">
            <a:xfrm>
              <a:off x="1238" y="1956"/>
              <a:ext cx="1565" cy="195"/>
            </a:xfrm>
            <a:prstGeom prst="rect">
              <a:avLst/>
            </a:prstGeom>
            <a:noFill/>
            <a:ln w="12700">
              <a:noFill/>
              <a:miter lim="800000"/>
              <a:headEnd/>
              <a:tailEnd/>
            </a:ln>
          </p:spPr>
          <p:txBody>
            <a:bodyPr wrap="none" lIns="90487" tIns="44450" rIns="90487" bIns="44450">
              <a:spAutoFit/>
            </a:bodyPr>
            <a:lstStyle/>
            <a:p>
              <a:pPr eaLnBrk="0" hangingPunct="0">
                <a:lnSpc>
                  <a:spcPct val="90000"/>
                </a:lnSpc>
              </a:pPr>
              <a:r>
                <a:rPr lang="en-US" sz="1600" u="sng">
                  <a:solidFill>
                    <a:srgbClr val="FF0000"/>
                  </a:solidFill>
                  <a:latin typeface="Geneva" charset="0"/>
                </a:rPr>
                <a:t>UMn Cooperative Groups</a:t>
              </a:r>
            </a:p>
          </p:txBody>
        </p:sp>
      </p:grpSp>
      <p:grpSp>
        <p:nvGrpSpPr>
          <p:cNvPr id="4" name="Group 76"/>
          <p:cNvGrpSpPr>
            <a:grpSpLocks/>
          </p:cNvGrpSpPr>
          <p:nvPr/>
        </p:nvGrpSpPr>
        <p:grpSpPr bwMode="auto">
          <a:xfrm>
            <a:off x="4830763" y="2028825"/>
            <a:ext cx="1457325" cy="403225"/>
            <a:chOff x="3043" y="1278"/>
            <a:chExt cx="918" cy="254"/>
          </a:xfrm>
        </p:grpSpPr>
        <p:sp>
          <p:nvSpPr>
            <p:cNvPr id="63574" name="Rectangle 77"/>
            <p:cNvSpPr>
              <a:spLocks noChangeArrowheads="1"/>
            </p:cNvSpPr>
            <p:nvPr/>
          </p:nvSpPr>
          <p:spPr bwMode="auto">
            <a:xfrm>
              <a:off x="3043" y="1359"/>
              <a:ext cx="178" cy="173"/>
            </a:xfrm>
            <a:prstGeom prst="rect">
              <a:avLst/>
            </a:prstGeom>
            <a:noFill/>
            <a:ln w="12700">
              <a:noFill/>
              <a:miter lim="800000"/>
              <a:headEnd/>
              <a:tailEnd/>
            </a:ln>
          </p:spPr>
          <p:txBody>
            <a:bodyPr wrap="none" lIns="90487" tIns="44450" rIns="90487" bIns="44450">
              <a:spAutoFit/>
            </a:bodyPr>
            <a:lstStyle/>
            <a:p>
              <a:pPr eaLnBrk="0" hangingPunct="0">
                <a:lnSpc>
                  <a:spcPct val="90000"/>
                </a:lnSpc>
              </a:pPr>
              <a:r>
                <a:rPr lang="en-US" sz="1300" b="1">
                  <a:solidFill>
                    <a:srgbClr val="FF0000"/>
                  </a:solidFill>
                  <a:latin typeface="Geneva" charset="0"/>
                </a:rPr>
                <a:t>X</a:t>
              </a:r>
            </a:p>
          </p:txBody>
        </p:sp>
        <p:sp>
          <p:nvSpPr>
            <p:cNvPr id="63575" name="Rectangle 78"/>
            <p:cNvSpPr>
              <a:spLocks noChangeArrowheads="1"/>
            </p:cNvSpPr>
            <p:nvPr/>
          </p:nvSpPr>
          <p:spPr bwMode="auto">
            <a:xfrm>
              <a:off x="3126" y="1278"/>
              <a:ext cx="835" cy="195"/>
            </a:xfrm>
            <a:prstGeom prst="rect">
              <a:avLst/>
            </a:prstGeom>
            <a:noFill/>
            <a:ln w="12700">
              <a:noFill/>
              <a:miter lim="800000"/>
              <a:headEnd/>
              <a:tailEnd/>
            </a:ln>
          </p:spPr>
          <p:txBody>
            <a:bodyPr wrap="none" lIns="90487" tIns="44450" rIns="90487" bIns="44450">
              <a:spAutoFit/>
            </a:bodyPr>
            <a:lstStyle/>
            <a:p>
              <a:pPr eaLnBrk="0" hangingPunct="0">
                <a:lnSpc>
                  <a:spcPct val="90000"/>
                </a:lnSpc>
              </a:pPr>
              <a:r>
                <a:rPr lang="en-US" sz="1600" u="sng">
                  <a:solidFill>
                    <a:srgbClr val="FF0000"/>
                  </a:solidFill>
                  <a:latin typeface="Geneva" charset="0"/>
                </a:rPr>
                <a:t>UMn-CL+PS</a:t>
              </a:r>
            </a:p>
          </p:txBody>
        </p:sp>
      </p:grpSp>
      <p:sp>
        <p:nvSpPr>
          <p:cNvPr id="63562" name="Line 79"/>
          <p:cNvSpPr>
            <a:spLocks noChangeShapeType="1"/>
          </p:cNvSpPr>
          <p:nvPr/>
        </p:nvSpPr>
        <p:spPr bwMode="auto">
          <a:xfrm flipH="1" flipV="1">
            <a:off x="6602413" y="1608138"/>
            <a:ext cx="1763712" cy="1897062"/>
          </a:xfrm>
          <a:prstGeom prst="line">
            <a:avLst/>
          </a:prstGeom>
          <a:noFill/>
          <a:ln w="12700">
            <a:solidFill>
              <a:srgbClr val="000000"/>
            </a:solidFill>
            <a:round/>
            <a:headEnd/>
            <a:tailEnd/>
          </a:ln>
        </p:spPr>
        <p:txBody>
          <a:bodyPr wrap="none" anchor="ctr"/>
          <a:lstStyle/>
          <a:p>
            <a:endParaRPr lang="en-US"/>
          </a:p>
        </p:txBody>
      </p:sp>
      <p:grpSp>
        <p:nvGrpSpPr>
          <p:cNvPr id="5" name="Group 80"/>
          <p:cNvGrpSpPr>
            <a:grpSpLocks/>
          </p:cNvGrpSpPr>
          <p:nvPr/>
        </p:nvGrpSpPr>
        <p:grpSpPr bwMode="auto">
          <a:xfrm>
            <a:off x="6616700" y="1625600"/>
            <a:ext cx="1749425" cy="1878013"/>
            <a:chOff x="4168" y="1024"/>
            <a:chExt cx="1102" cy="1183"/>
          </a:xfrm>
        </p:grpSpPr>
        <p:sp>
          <p:nvSpPr>
            <p:cNvPr id="63565" name="Line 81"/>
            <p:cNvSpPr>
              <a:spLocks noChangeShapeType="1"/>
            </p:cNvSpPr>
            <p:nvPr/>
          </p:nvSpPr>
          <p:spPr bwMode="auto">
            <a:xfrm flipH="1" flipV="1">
              <a:off x="5189" y="2125"/>
              <a:ext cx="81" cy="82"/>
            </a:xfrm>
            <a:prstGeom prst="line">
              <a:avLst/>
            </a:prstGeom>
            <a:noFill/>
            <a:ln w="12700">
              <a:solidFill>
                <a:srgbClr val="000000"/>
              </a:solidFill>
              <a:round/>
              <a:headEnd/>
              <a:tailEnd/>
            </a:ln>
          </p:spPr>
          <p:txBody>
            <a:bodyPr wrap="none" anchor="ctr"/>
            <a:lstStyle/>
            <a:p>
              <a:endParaRPr lang="en-US"/>
            </a:p>
          </p:txBody>
        </p:sp>
        <p:sp>
          <p:nvSpPr>
            <p:cNvPr id="63566" name="Line 82"/>
            <p:cNvSpPr>
              <a:spLocks noChangeShapeType="1"/>
            </p:cNvSpPr>
            <p:nvPr/>
          </p:nvSpPr>
          <p:spPr bwMode="auto">
            <a:xfrm flipH="1" flipV="1">
              <a:off x="5064" y="1991"/>
              <a:ext cx="71" cy="71"/>
            </a:xfrm>
            <a:prstGeom prst="line">
              <a:avLst/>
            </a:prstGeom>
            <a:noFill/>
            <a:ln w="12700">
              <a:solidFill>
                <a:srgbClr val="000000"/>
              </a:solidFill>
              <a:round/>
              <a:headEnd/>
              <a:tailEnd/>
            </a:ln>
          </p:spPr>
          <p:txBody>
            <a:bodyPr wrap="none" anchor="ctr"/>
            <a:lstStyle/>
            <a:p>
              <a:endParaRPr lang="en-US"/>
            </a:p>
          </p:txBody>
        </p:sp>
        <p:sp>
          <p:nvSpPr>
            <p:cNvPr id="63567" name="Line 83"/>
            <p:cNvSpPr>
              <a:spLocks noChangeShapeType="1"/>
            </p:cNvSpPr>
            <p:nvPr/>
          </p:nvSpPr>
          <p:spPr bwMode="auto">
            <a:xfrm flipH="1" flipV="1">
              <a:off x="4939" y="1856"/>
              <a:ext cx="71" cy="71"/>
            </a:xfrm>
            <a:prstGeom prst="line">
              <a:avLst/>
            </a:prstGeom>
            <a:noFill/>
            <a:ln w="12700">
              <a:solidFill>
                <a:srgbClr val="000000"/>
              </a:solidFill>
              <a:round/>
              <a:headEnd/>
              <a:tailEnd/>
            </a:ln>
          </p:spPr>
          <p:txBody>
            <a:bodyPr wrap="none" anchor="ctr"/>
            <a:lstStyle/>
            <a:p>
              <a:endParaRPr lang="en-US"/>
            </a:p>
          </p:txBody>
        </p:sp>
        <p:sp>
          <p:nvSpPr>
            <p:cNvPr id="63568" name="Line 84"/>
            <p:cNvSpPr>
              <a:spLocks noChangeShapeType="1"/>
            </p:cNvSpPr>
            <p:nvPr/>
          </p:nvSpPr>
          <p:spPr bwMode="auto">
            <a:xfrm flipH="1" flipV="1">
              <a:off x="4813" y="1709"/>
              <a:ext cx="72" cy="82"/>
            </a:xfrm>
            <a:prstGeom prst="line">
              <a:avLst/>
            </a:prstGeom>
            <a:noFill/>
            <a:ln w="12700">
              <a:solidFill>
                <a:srgbClr val="000000"/>
              </a:solidFill>
              <a:round/>
              <a:headEnd/>
              <a:tailEnd/>
            </a:ln>
          </p:spPr>
          <p:txBody>
            <a:bodyPr wrap="none" anchor="ctr"/>
            <a:lstStyle/>
            <a:p>
              <a:endParaRPr lang="en-US"/>
            </a:p>
          </p:txBody>
        </p:sp>
        <p:sp>
          <p:nvSpPr>
            <p:cNvPr id="63569" name="Line 85"/>
            <p:cNvSpPr>
              <a:spLocks noChangeShapeType="1"/>
            </p:cNvSpPr>
            <p:nvPr/>
          </p:nvSpPr>
          <p:spPr bwMode="auto">
            <a:xfrm flipH="1" flipV="1">
              <a:off x="4679" y="1574"/>
              <a:ext cx="71" cy="82"/>
            </a:xfrm>
            <a:prstGeom prst="line">
              <a:avLst/>
            </a:prstGeom>
            <a:noFill/>
            <a:ln w="12700">
              <a:solidFill>
                <a:srgbClr val="000000"/>
              </a:solidFill>
              <a:round/>
              <a:headEnd/>
              <a:tailEnd/>
            </a:ln>
          </p:spPr>
          <p:txBody>
            <a:bodyPr wrap="none" anchor="ctr"/>
            <a:lstStyle/>
            <a:p>
              <a:endParaRPr lang="en-US"/>
            </a:p>
          </p:txBody>
        </p:sp>
        <p:sp>
          <p:nvSpPr>
            <p:cNvPr id="63570" name="Line 86"/>
            <p:cNvSpPr>
              <a:spLocks noChangeShapeType="1"/>
            </p:cNvSpPr>
            <p:nvPr/>
          </p:nvSpPr>
          <p:spPr bwMode="auto">
            <a:xfrm flipH="1" flipV="1">
              <a:off x="4553" y="1440"/>
              <a:ext cx="72" cy="81"/>
            </a:xfrm>
            <a:prstGeom prst="line">
              <a:avLst/>
            </a:prstGeom>
            <a:noFill/>
            <a:ln w="12700">
              <a:solidFill>
                <a:srgbClr val="000000"/>
              </a:solidFill>
              <a:round/>
              <a:headEnd/>
              <a:tailEnd/>
            </a:ln>
          </p:spPr>
          <p:txBody>
            <a:bodyPr wrap="none" anchor="ctr"/>
            <a:lstStyle/>
            <a:p>
              <a:endParaRPr lang="en-US"/>
            </a:p>
          </p:txBody>
        </p:sp>
        <p:sp>
          <p:nvSpPr>
            <p:cNvPr id="63571" name="Line 87"/>
            <p:cNvSpPr>
              <a:spLocks noChangeShapeType="1"/>
            </p:cNvSpPr>
            <p:nvPr/>
          </p:nvSpPr>
          <p:spPr bwMode="auto">
            <a:xfrm flipH="1" flipV="1">
              <a:off x="4428" y="1303"/>
              <a:ext cx="72" cy="72"/>
            </a:xfrm>
            <a:prstGeom prst="line">
              <a:avLst/>
            </a:prstGeom>
            <a:noFill/>
            <a:ln w="12700">
              <a:solidFill>
                <a:srgbClr val="000000"/>
              </a:solidFill>
              <a:round/>
              <a:headEnd/>
              <a:tailEnd/>
            </a:ln>
          </p:spPr>
          <p:txBody>
            <a:bodyPr wrap="none" anchor="ctr"/>
            <a:lstStyle/>
            <a:p>
              <a:endParaRPr lang="en-US"/>
            </a:p>
          </p:txBody>
        </p:sp>
        <p:sp>
          <p:nvSpPr>
            <p:cNvPr id="63572" name="Line 88"/>
            <p:cNvSpPr>
              <a:spLocks noChangeShapeType="1"/>
            </p:cNvSpPr>
            <p:nvPr/>
          </p:nvSpPr>
          <p:spPr bwMode="auto">
            <a:xfrm flipH="1" flipV="1">
              <a:off x="4305" y="1168"/>
              <a:ext cx="71" cy="72"/>
            </a:xfrm>
            <a:prstGeom prst="line">
              <a:avLst/>
            </a:prstGeom>
            <a:noFill/>
            <a:ln w="12700">
              <a:solidFill>
                <a:srgbClr val="000000"/>
              </a:solidFill>
              <a:round/>
              <a:headEnd/>
              <a:tailEnd/>
            </a:ln>
          </p:spPr>
          <p:txBody>
            <a:bodyPr wrap="none" anchor="ctr"/>
            <a:lstStyle/>
            <a:p>
              <a:endParaRPr lang="en-US"/>
            </a:p>
          </p:txBody>
        </p:sp>
        <p:sp>
          <p:nvSpPr>
            <p:cNvPr id="63573" name="Line 89"/>
            <p:cNvSpPr>
              <a:spLocks noChangeShapeType="1"/>
            </p:cNvSpPr>
            <p:nvPr/>
          </p:nvSpPr>
          <p:spPr bwMode="auto">
            <a:xfrm flipH="1" flipV="1">
              <a:off x="4168" y="1024"/>
              <a:ext cx="72" cy="81"/>
            </a:xfrm>
            <a:prstGeom prst="line">
              <a:avLst/>
            </a:prstGeom>
            <a:noFill/>
            <a:ln w="12700">
              <a:solidFill>
                <a:srgbClr val="000000"/>
              </a:solidFill>
              <a:round/>
              <a:headEnd/>
              <a:tailEnd/>
            </a:ln>
          </p:spPr>
          <p:txBody>
            <a:bodyPr wrap="none" anchor="ctr"/>
            <a:lstStyle/>
            <a:p>
              <a:endParaRPr lang="en-US"/>
            </a:p>
          </p:txBody>
        </p:sp>
      </p:grpSp>
      <p:sp>
        <p:nvSpPr>
          <p:cNvPr id="63564" name="Freeform 90"/>
          <p:cNvSpPr>
            <a:spLocks/>
          </p:cNvSpPr>
          <p:nvPr/>
        </p:nvSpPr>
        <p:spPr bwMode="auto">
          <a:xfrm>
            <a:off x="3167063" y="4083050"/>
            <a:ext cx="3946525" cy="695325"/>
          </a:xfrm>
          <a:custGeom>
            <a:avLst/>
            <a:gdLst>
              <a:gd name="T0" fmla="*/ 0 w 2486"/>
              <a:gd name="T1" fmla="*/ 0 h 438"/>
              <a:gd name="T2" fmla="*/ 2097087 w 2486"/>
              <a:gd name="T3" fmla="*/ 363537 h 438"/>
              <a:gd name="T4" fmla="*/ 3944938 w 2486"/>
              <a:gd name="T5" fmla="*/ 693738 h 438"/>
              <a:gd name="T6" fmla="*/ 742950 w 2486"/>
              <a:gd name="T7" fmla="*/ 133350 h 438"/>
              <a:gd name="T8" fmla="*/ 428625 w 2486"/>
              <a:gd name="T9" fmla="*/ 82550 h 438"/>
              <a:gd name="T10" fmla="*/ 1336675 w 2486"/>
              <a:gd name="T11" fmla="*/ 231775 h 438"/>
              <a:gd name="T12" fmla="*/ 0 60000 65536"/>
              <a:gd name="T13" fmla="*/ 0 60000 65536"/>
              <a:gd name="T14" fmla="*/ 0 60000 65536"/>
              <a:gd name="T15" fmla="*/ 0 60000 65536"/>
              <a:gd name="T16" fmla="*/ 0 60000 65536"/>
              <a:gd name="T17" fmla="*/ 0 60000 65536"/>
              <a:gd name="T18" fmla="*/ 0 w 2486"/>
              <a:gd name="T19" fmla="*/ 0 h 438"/>
              <a:gd name="T20" fmla="*/ 2486 w 2486"/>
              <a:gd name="T21" fmla="*/ 438 h 438"/>
            </a:gdLst>
            <a:ahLst/>
            <a:cxnLst>
              <a:cxn ang="T12">
                <a:pos x="T0" y="T1"/>
              </a:cxn>
              <a:cxn ang="T13">
                <a:pos x="T2" y="T3"/>
              </a:cxn>
              <a:cxn ang="T14">
                <a:pos x="T4" y="T5"/>
              </a:cxn>
              <a:cxn ang="T15">
                <a:pos x="T6" y="T7"/>
              </a:cxn>
              <a:cxn ang="T16">
                <a:pos x="T8" y="T9"/>
              </a:cxn>
              <a:cxn ang="T17">
                <a:pos x="T10" y="T11"/>
              </a:cxn>
            </a:cxnLst>
            <a:rect l="T18" t="T19" r="T20" b="T21"/>
            <a:pathLst>
              <a:path w="2486" h="438">
                <a:moveTo>
                  <a:pt x="0" y="0"/>
                </a:moveTo>
                <a:lnTo>
                  <a:pt x="1321" y="229"/>
                </a:lnTo>
                <a:lnTo>
                  <a:pt x="2485" y="437"/>
                </a:lnTo>
                <a:lnTo>
                  <a:pt x="468" y="84"/>
                </a:lnTo>
                <a:lnTo>
                  <a:pt x="270" y="52"/>
                </a:lnTo>
                <a:lnTo>
                  <a:pt x="842" y="146"/>
                </a:lnTo>
              </a:path>
            </a:pathLst>
          </a:custGeom>
          <a:noFill/>
          <a:ln w="12700" cap="rnd" cmpd="sng">
            <a:solidFill>
              <a:srgbClr val="000000"/>
            </a:solidFill>
            <a:prstDash val="solid"/>
            <a:round/>
            <a:headEnd type="none" w="med" len="med"/>
            <a:tailEnd type="none" w="med" len="med"/>
          </a:ln>
        </p:spPr>
        <p:txBody>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4"/>
          <p:cNvSpPr>
            <a:spLocks noGrp="1"/>
          </p:cNvSpPr>
          <p:nvPr>
            <p:ph type="ftr" sz="quarter" idx="11"/>
          </p:nvPr>
        </p:nvSpPr>
        <p:spPr>
          <a:noFill/>
        </p:spPr>
        <p:txBody>
          <a:bodyPr/>
          <a:lstStyle/>
          <a:p>
            <a:fld id="{FDA533F7-4AC0-4315-84CA-9CBB89A947DE}" type="slidenum">
              <a:rPr lang="en-US" smtClean="0">
                <a:latin typeface="Arial" pitchFamily="34" charset="0"/>
              </a:rPr>
              <a:pPr/>
              <a:t>28</a:t>
            </a:fld>
            <a:endParaRPr lang="en-US" smtClean="0">
              <a:latin typeface="Arial" pitchFamily="34" charset="0"/>
            </a:endParaRPr>
          </a:p>
        </p:txBody>
      </p:sp>
      <p:sp>
        <p:nvSpPr>
          <p:cNvPr id="65539" name="Rectangle 2"/>
          <p:cNvSpPr>
            <a:spLocks noGrp="1" noChangeArrowheads="1"/>
          </p:cNvSpPr>
          <p:nvPr>
            <p:ph type="title"/>
          </p:nvPr>
        </p:nvSpPr>
        <p:spPr/>
        <p:txBody>
          <a:bodyPr/>
          <a:lstStyle/>
          <a:p>
            <a:pPr eaLnBrk="1" hangingPunct="1"/>
            <a:r>
              <a:rPr lang="en-US" sz="3600" smtClean="0"/>
              <a:t>Physics (Mechanics) Concepts:</a:t>
            </a:r>
            <a:br>
              <a:rPr lang="en-US" sz="3600" smtClean="0"/>
            </a:br>
            <a:r>
              <a:rPr lang="en-US" sz="3600" smtClean="0"/>
              <a:t>The Force Concept Inventory (FCI)</a:t>
            </a:r>
          </a:p>
        </p:txBody>
      </p:sp>
      <p:sp>
        <p:nvSpPr>
          <p:cNvPr id="65540" name="Rectangle 3"/>
          <p:cNvSpPr>
            <a:spLocks noGrp="1" noChangeArrowheads="1"/>
          </p:cNvSpPr>
          <p:nvPr>
            <p:ph type="body" idx="1"/>
          </p:nvPr>
        </p:nvSpPr>
        <p:spPr/>
        <p:txBody>
          <a:bodyPr/>
          <a:lstStyle/>
          <a:p>
            <a:pPr eaLnBrk="1" hangingPunct="1">
              <a:lnSpc>
                <a:spcPct val="90000"/>
              </a:lnSpc>
            </a:pPr>
            <a:r>
              <a:rPr lang="en-US" sz="2800" smtClean="0"/>
              <a:t>A 30 item multiple choice test to probe student's understanding of basic concepts in mechanics.</a:t>
            </a:r>
          </a:p>
          <a:p>
            <a:pPr eaLnBrk="1" hangingPunct="1">
              <a:lnSpc>
                <a:spcPct val="90000"/>
              </a:lnSpc>
            </a:pPr>
            <a:r>
              <a:rPr lang="en-US" sz="2800" smtClean="0"/>
              <a:t>The choice of topics is based on careful thought about what the fundamental issues and concepts are in Newtonian dynamics.</a:t>
            </a:r>
          </a:p>
          <a:p>
            <a:pPr eaLnBrk="1" hangingPunct="1">
              <a:lnSpc>
                <a:spcPct val="90000"/>
              </a:lnSpc>
            </a:pPr>
            <a:r>
              <a:rPr lang="en-US" sz="2800" smtClean="0"/>
              <a:t>Uses common speech rather than cueing specific physics principles. </a:t>
            </a:r>
          </a:p>
          <a:p>
            <a:pPr eaLnBrk="1" hangingPunct="1">
              <a:lnSpc>
                <a:spcPct val="90000"/>
              </a:lnSpc>
            </a:pPr>
            <a:r>
              <a:rPr lang="en-US" sz="2800" smtClean="0"/>
              <a:t>The distractors (wrong answers) are </a:t>
            </a:r>
            <a:br>
              <a:rPr lang="en-US" sz="2800" smtClean="0"/>
            </a:br>
            <a:r>
              <a:rPr lang="en-US" sz="2800" smtClean="0"/>
              <a:t>based on students' common inferences.</a:t>
            </a: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228600" y="266700"/>
            <a:ext cx="8763000" cy="6046788"/>
          </a:xfrm>
          <a:prstGeom prst="rect">
            <a:avLst/>
          </a:prstGeom>
          <a:noFill/>
          <a:ln w="9525">
            <a:noFill/>
            <a:miter lim="800000"/>
            <a:headEnd/>
            <a:tailEnd/>
          </a:ln>
        </p:spPr>
        <p:txBody>
          <a:bodyPr lIns="0" tIns="0" rIns="0" bIns="0"/>
          <a:lstStyle/>
          <a:p>
            <a:pPr eaLnBrk="0" hangingPunct="0">
              <a:tabLst>
                <a:tab pos="4122738" algn="ctr"/>
              </a:tabLst>
            </a:pPr>
            <a:r>
              <a:rPr lang="en-US" sz="2900">
                <a:solidFill>
                  <a:srgbClr val="000000"/>
                </a:solidFill>
              </a:rPr>
              <a:t>	</a:t>
            </a:r>
            <a:r>
              <a:rPr lang="en-US" sz="2900" b="1">
                <a:solidFill>
                  <a:srgbClr val="000000"/>
                </a:solidFill>
              </a:rPr>
              <a:t>Informal Cooperative</a:t>
            </a:r>
          </a:p>
          <a:p>
            <a:pPr eaLnBrk="0" hangingPunct="0">
              <a:tabLst>
                <a:tab pos="4122738" algn="ctr"/>
              </a:tabLst>
            </a:pPr>
            <a:r>
              <a:rPr lang="en-US" sz="2900" b="1">
                <a:solidFill>
                  <a:srgbClr val="000000"/>
                </a:solidFill>
              </a:rPr>
              <a:t>	Learning Groups</a:t>
            </a:r>
            <a:endParaRPr lang="en-US" sz="2900">
              <a:solidFill>
                <a:srgbClr val="000000"/>
              </a:solidFill>
            </a:endParaRPr>
          </a:p>
          <a:p>
            <a:pPr eaLnBrk="0" hangingPunct="0">
              <a:tabLst>
                <a:tab pos="4122738" algn="ctr"/>
              </a:tabLst>
            </a:pPr>
            <a:endParaRPr lang="en-US" sz="2900">
              <a:solidFill>
                <a:srgbClr val="000000"/>
              </a:solidFill>
            </a:endParaRPr>
          </a:p>
          <a:p>
            <a:pPr eaLnBrk="0" hangingPunct="0">
              <a:tabLst>
                <a:tab pos="4122738" algn="ctr"/>
              </a:tabLst>
            </a:pPr>
            <a:r>
              <a:rPr lang="en-US" sz="2900">
                <a:solidFill>
                  <a:srgbClr val="000000"/>
                </a:solidFill>
              </a:rPr>
              <a:t>Can be used at any time</a:t>
            </a:r>
          </a:p>
          <a:p>
            <a:pPr eaLnBrk="0" hangingPunct="0">
              <a:tabLst>
                <a:tab pos="4122738" algn="ctr"/>
              </a:tabLst>
            </a:pPr>
            <a:r>
              <a:rPr lang="en-US" sz="2900">
                <a:solidFill>
                  <a:srgbClr val="000000"/>
                </a:solidFill>
              </a:rPr>
              <a:t>Can be short term and ad hoc</a:t>
            </a:r>
          </a:p>
          <a:p>
            <a:pPr eaLnBrk="0" hangingPunct="0">
              <a:tabLst>
                <a:tab pos="4122738" algn="ctr"/>
              </a:tabLst>
            </a:pPr>
            <a:r>
              <a:rPr lang="en-US" sz="2900">
                <a:solidFill>
                  <a:srgbClr val="000000"/>
                </a:solidFill>
              </a:rPr>
              <a:t>May be used to break up a long lecture</a:t>
            </a:r>
          </a:p>
          <a:p>
            <a:pPr eaLnBrk="0" hangingPunct="0">
              <a:tabLst>
                <a:tab pos="4122738" algn="ctr"/>
              </a:tabLst>
            </a:pPr>
            <a:r>
              <a:rPr lang="en-US" sz="2900" b="1">
                <a:solidFill>
                  <a:srgbClr val="000000"/>
                </a:solidFill>
              </a:rPr>
              <a:t>Provides an opportunity for students to process material  they have been listening to (Cognitive Rehearsal)</a:t>
            </a:r>
          </a:p>
          <a:p>
            <a:pPr eaLnBrk="0" hangingPunct="0">
              <a:tabLst>
                <a:tab pos="4122738" algn="ctr"/>
              </a:tabLst>
            </a:pPr>
            <a:r>
              <a:rPr lang="en-US" sz="2900">
                <a:solidFill>
                  <a:srgbClr val="000000"/>
                </a:solidFill>
              </a:rPr>
              <a:t>Are especially effective in large lectures</a:t>
            </a:r>
          </a:p>
          <a:p>
            <a:pPr eaLnBrk="0" hangingPunct="0">
              <a:tabLst>
                <a:tab pos="4122738" algn="ctr"/>
              </a:tabLst>
            </a:pPr>
            <a:r>
              <a:rPr lang="en-US" sz="2900">
                <a:solidFill>
                  <a:srgbClr val="000000"/>
                </a:solidFill>
              </a:rPr>
              <a:t>Include "book ends" procedure</a:t>
            </a:r>
          </a:p>
          <a:p>
            <a:pPr eaLnBrk="0" hangingPunct="0">
              <a:tabLst>
                <a:tab pos="4122738" algn="ctr"/>
              </a:tabLst>
            </a:pPr>
            <a:r>
              <a:rPr lang="en-US" sz="2900">
                <a:solidFill>
                  <a:srgbClr val="000000"/>
                </a:solidFill>
              </a:rPr>
              <a:t>Are not as effective as Formal Cooperative Learning or Cooperative Base Groups</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fld id="{0E189E71-8722-475B-99F1-AE5CF2A67CCB}" type="slidenum">
              <a:rPr lang="en-US"/>
              <a:pPr/>
              <a:t>3</a:t>
            </a:fld>
            <a:endParaRPr lang="en-US" dirty="0"/>
          </a:p>
        </p:txBody>
      </p:sp>
      <p:sp>
        <p:nvSpPr>
          <p:cNvPr id="327682" name="Rectangle 2"/>
          <p:cNvSpPr>
            <a:spLocks noGrp="1" noChangeArrowheads="1"/>
          </p:cNvSpPr>
          <p:nvPr>
            <p:ph type="title"/>
          </p:nvPr>
        </p:nvSpPr>
        <p:spPr>
          <a:xfrm>
            <a:off x="685800" y="228600"/>
            <a:ext cx="7772400" cy="1143000"/>
          </a:xfrm>
        </p:spPr>
        <p:txBody>
          <a:bodyPr/>
          <a:lstStyle/>
          <a:p>
            <a:r>
              <a:rPr lang="en-US" sz="4000"/>
              <a:t>Workshop Objectives</a:t>
            </a:r>
            <a:endParaRPr lang="en-US" sz="3200"/>
          </a:p>
        </p:txBody>
      </p:sp>
      <p:sp>
        <p:nvSpPr>
          <p:cNvPr id="327683" name="Rectangle 3"/>
          <p:cNvSpPr>
            <a:spLocks noGrp="1" noChangeArrowheads="1"/>
          </p:cNvSpPr>
          <p:nvPr>
            <p:ph type="body" idx="1"/>
          </p:nvPr>
        </p:nvSpPr>
        <p:spPr>
          <a:xfrm>
            <a:off x="685800" y="1447800"/>
            <a:ext cx="8077200" cy="4267200"/>
          </a:xfrm>
        </p:spPr>
        <p:txBody>
          <a:bodyPr/>
          <a:lstStyle/>
          <a:p>
            <a:r>
              <a:rPr lang="en-US" sz="2800" dirty="0"/>
              <a:t>Participants will be able to </a:t>
            </a:r>
          </a:p>
          <a:p>
            <a:pPr lvl="1"/>
            <a:r>
              <a:rPr lang="en-US" sz="2400" dirty="0"/>
              <a:t>Explain rationale for Pedagogies of Engagement, especially Cooperative </a:t>
            </a:r>
            <a:r>
              <a:rPr lang="en-US" sz="2400" dirty="0" smtClean="0"/>
              <a:t>Learning &amp; Challenge Based Learning</a:t>
            </a:r>
            <a:endParaRPr lang="en-US" sz="2400" dirty="0"/>
          </a:p>
          <a:p>
            <a:pPr lvl="1"/>
            <a:r>
              <a:rPr lang="en-US" sz="2400" dirty="0"/>
              <a:t>Describe key features of Cooperative Learning</a:t>
            </a:r>
          </a:p>
          <a:p>
            <a:pPr lvl="1"/>
            <a:r>
              <a:rPr lang="en-US" sz="2400" dirty="0"/>
              <a:t>Apply cooperative learning to classroom practice</a:t>
            </a:r>
          </a:p>
          <a:p>
            <a:pPr lvl="1"/>
            <a:r>
              <a:rPr lang="en-US" sz="2400" dirty="0"/>
              <a:t>Describe key features of the </a:t>
            </a:r>
            <a:r>
              <a:rPr lang="en-US" sz="2400" dirty="0" smtClean="0"/>
              <a:t>Understanding by Design and How People Learn</a:t>
            </a:r>
            <a:endParaRPr lang="en-US" sz="2400" dirty="0"/>
          </a:p>
          <a:p>
            <a:pPr lvl="1"/>
            <a:r>
              <a:rPr lang="en-US" sz="2400" dirty="0"/>
              <a:t>Identify connections between cooperative learning and desired outcomes of courses and programs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4953000" y="381000"/>
            <a:ext cx="3814763" cy="5807075"/>
          </a:xfrm>
          <a:prstGeom prst="rect">
            <a:avLst/>
          </a:prstGeom>
          <a:noFill/>
          <a:ln w="9525">
            <a:noFill/>
            <a:miter lim="800000"/>
            <a:headEnd/>
            <a:tailEnd/>
          </a:ln>
        </p:spPr>
        <p:txBody>
          <a:bodyPr lIns="0" tIns="0" rIns="0" bIns="0"/>
          <a:lstStyle/>
          <a:p>
            <a:pPr algn="ctr" eaLnBrk="0" hangingPunct="0"/>
            <a:r>
              <a:rPr lang="en-US" sz="2600" b="1" i="1">
                <a:solidFill>
                  <a:srgbClr val="000000"/>
                </a:solidFill>
              </a:rPr>
              <a:t>Strategies for Energizing Large Classes: From Small Groups to</a:t>
            </a:r>
          </a:p>
          <a:p>
            <a:pPr algn="ctr" eaLnBrk="0" hangingPunct="0"/>
            <a:r>
              <a:rPr lang="en-US" sz="2600" b="1" i="1">
                <a:solidFill>
                  <a:srgbClr val="000000"/>
                </a:solidFill>
              </a:rPr>
              <a:t>Learning Communities:</a:t>
            </a:r>
          </a:p>
          <a:p>
            <a:pPr algn="ctr" eaLnBrk="0" hangingPunct="0"/>
            <a:endParaRPr lang="en-US" sz="2600">
              <a:solidFill>
                <a:srgbClr val="000000"/>
              </a:solidFill>
            </a:endParaRPr>
          </a:p>
          <a:p>
            <a:pPr algn="ctr" eaLnBrk="0" hangingPunct="0"/>
            <a:r>
              <a:rPr lang="en-US" sz="2600">
                <a:solidFill>
                  <a:srgbClr val="000000"/>
                </a:solidFill>
              </a:rPr>
              <a:t>Jean MacGregor,</a:t>
            </a:r>
          </a:p>
          <a:p>
            <a:pPr algn="ctr" eaLnBrk="0" hangingPunct="0"/>
            <a:r>
              <a:rPr lang="en-US" sz="2600">
                <a:solidFill>
                  <a:srgbClr val="000000"/>
                </a:solidFill>
              </a:rPr>
              <a:t>James Cooper,</a:t>
            </a:r>
          </a:p>
          <a:p>
            <a:pPr algn="ctr" eaLnBrk="0" hangingPunct="0"/>
            <a:r>
              <a:rPr lang="en-US" sz="2600">
                <a:solidFill>
                  <a:srgbClr val="000000"/>
                </a:solidFill>
              </a:rPr>
              <a:t>Karl Smith,</a:t>
            </a:r>
          </a:p>
          <a:p>
            <a:pPr algn="ctr" eaLnBrk="0" hangingPunct="0"/>
            <a:r>
              <a:rPr lang="en-US" sz="2600">
                <a:solidFill>
                  <a:srgbClr val="000000"/>
                </a:solidFill>
              </a:rPr>
              <a:t>Pamela Robinson</a:t>
            </a:r>
          </a:p>
          <a:p>
            <a:pPr algn="ctr" eaLnBrk="0" hangingPunct="0"/>
            <a:endParaRPr lang="en-US" sz="2600">
              <a:solidFill>
                <a:srgbClr val="000000"/>
              </a:solidFill>
            </a:endParaRPr>
          </a:p>
          <a:p>
            <a:pPr algn="ctr" eaLnBrk="0" hangingPunct="0"/>
            <a:r>
              <a:rPr lang="en-US" sz="2600" i="1">
                <a:solidFill>
                  <a:srgbClr val="000000"/>
                </a:solidFill>
              </a:rPr>
              <a:t>New Directions for Teaching and Learning</a:t>
            </a:r>
            <a:r>
              <a:rPr lang="en-US" sz="2600">
                <a:solidFill>
                  <a:srgbClr val="000000"/>
                </a:solidFill>
              </a:rPr>
              <a:t>, No. </a:t>
            </a:r>
            <a:r>
              <a:rPr lang="en-US" sz="2600" i="1">
                <a:solidFill>
                  <a:srgbClr val="000000"/>
                </a:solidFill>
              </a:rPr>
              <a:t>81</a:t>
            </a:r>
            <a:r>
              <a:rPr lang="en-US" sz="2600">
                <a:solidFill>
                  <a:srgbClr val="000000"/>
                </a:solidFill>
              </a:rPr>
              <a:t>, 2000.</a:t>
            </a:r>
          </a:p>
          <a:p>
            <a:pPr algn="ctr" eaLnBrk="0" hangingPunct="0"/>
            <a:r>
              <a:rPr lang="en-US" sz="2600">
                <a:solidFill>
                  <a:srgbClr val="000000"/>
                </a:solidFill>
              </a:rPr>
              <a:t>Jossey- Bass</a:t>
            </a:r>
          </a:p>
        </p:txBody>
      </p:sp>
      <p:pic>
        <p:nvPicPr>
          <p:cNvPr id="67587" name="Picture 3"/>
          <p:cNvPicPr>
            <a:picLocks noChangeArrowheads="1"/>
          </p:cNvPicPr>
          <p:nvPr/>
        </p:nvPicPr>
        <p:blipFill>
          <a:blip r:embed="rId3" cstate="print"/>
          <a:srcRect/>
          <a:stretch>
            <a:fillRect/>
          </a:stretch>
        </p:blipFill>
        <p:spPr bwMode="auto">
          <a:xfrm>
            <a:off x="628650" y="630238"/>
            <a:ext cx="3806825" cy="5830887"/>
          </a:xfrm>
          <a:prstGeom prst="rect">
            <a:avLst/>
          </a:prstGeom>
          <a:solidFill>
            <a:srgbClr val="FFFFFF"/>
          </a:solidFill>
          <a:ln w="9525">
            <a:noFill/>
            <a:miter lim="800000"/>
            <a:headEnd/>
            <a:tailEnd/>
          </a:ln>
        </p:spPr>
      </p:pic>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oter Placeholder 5"/>
          <p:cNvSpPr>
            <a:spLocks noGrp="1"/>
          </p:cNvSpPr>
          <p:nvPr>
            <p:ph type="ftr" sz="quarter" idx="11"/>
          </p:nvPr>
        </p:nvSpPr>
        <p:spPr>
          <a:noFill/>
        </p:spPr>
        <p:txBody>
          <a:bodyPr/>
          <a:lstStyle/>
          <a:p>
            <a:fld id="{05CCA28B-DE88-4B08-874F-3EF5CD192192}" type="slidenum">
              <a:rPr lang="en-US" smtClean="0">
                <a:latin typeface="Arial" pitchFamily="34" charset="0"/>
              </a:rPr>
              <a:pPr/>
              <a:t>31</a:t>
            </a:fld>
            <a:endParaRPr lang="en-US" smtClean="0">
              <a:latin typeface="Arial" pitchFamily="34" charset="0"/>
            </a:endParaRPr>
          </a:p>
        </p:txBody>
      </p:sp>
      <p:sp>
        <p:nvSpPr>
          <p:cNvPr id="68611" name="Rectangle 2"/>
          <p:cNvSpPr>
            <a:spLocks noGrp="1" noChangeArrowheads="1"/>
          </p:cNvSpPr>
          <p:nvPr>
            <p:ph type="title"/>
          </p:nvPr>
        </p:nvSpPr>
        <p:spPr/>
        <p:txBody>
          <a:bodyPr/>
          <a:lstStyle/>
          <a:p>
            <a:pPr eaLnBrk="1" hangingPunct="1"/>
            <a:r>
              <a:rPr lang="en-US" sz="3600" smtClean="0">
                <a:solidFill>
                  <a:srgbClr val="000000"/>
                </a:solidFill>
              </a:rPr>
              <a:t>Active Learning: Cooperation in the College Classroom</a:t>
            </a:r>
            <a:br>
              <a:rPr lang="en-US" sz="3600" smtClean="0">
                <a:solidFill>
                  <a:srgbClr val="000000"/>
                </a:solidFill>
              </a:rPr>
            </a:br>
            <a:endParaRPr lang="en-US" sz="3600" smtClean="0">
              <a:solidFill>
                <a:srgbClr val="000000"/>
              </a:solidFill>
            </a:endParaRPr>
          </a:p>
        </p:txBody>
      </p:sp>
      <p:sp>
        <p:nvSpPr>
          <p:cNvPr id="68612" name="Rectangle 3"/>
          <p:cNvSpPr>
            <a:spLocks noGrp="1" noChangeArrowheads="1"/>
          </p:cNvSpPr>
          <p:nvPr>
            <p:ph type="body" sz="half" idx="1"/>
          </p:nvPr>
        </p:nvSpPr>
        <p:spPr>
          <a:xfrm>
            <a:off x="685800" y="1676400"/>
            <a:ext cx="3810000" cy="4114800"/>
          </a:xfrm>
        </p:spPr>
        <p:txBody>
          <a:bodyPr/>
          <a:lstStyle/>
          <a:p>
            <a:pPr eaLnBrk="1" hangingPunct="1"/>
            <a:r>
              <a:rPr lang="en-US" sz="2800" b="1" smtClean="0">
                <a:solidFill>
                  <a:srgbClr val="000000"/>
                </a:solidFill>
              </a:rPr>
              <a:t>Informal</a:t>
            </a:r>
            <a:r>
              <a:rPr lang="en-US" sz="2800" smtClean="0">
                <a:solidFill>
                  <a:srgbClr val="000000"/>
                </a:solidFill>
              </a:rPr>
              <a:t> Cooperative Learning Groups</a:t>
            </a:r>
          </a:p>
          <a:p>
            <a:pPr eaLnBrk="1" hangingPunct="1"/>
            <a:r>
              <a:rPr lang="en-US" sz="2800" b="1" smtClean="0">
                <a:solidFill>
                  <a:srgbClr val="000000"/>
                </a:solidFill>
              </a:rPr>
              <a:t>Formal</a:t>
            </a:r>
            <a:r>
              <a:rPr lang="en-US" sz="2800" smtClean="0">
                <a:solidFill>
                  <a:srgbClr val="000000"/>
                </a:solidFill>
              </a:rPr>
              <a:t> Cooperative Learning Groups</a:t>
            </a:r>
          </a:p>
          <a:p>
            <a:pPr eaLnBrk="1" hangingPunct="1"/>
            <a:r>
              <a:rPr lang="en-US" sz="2800" smtClean="0">
                <a:solidFill>
                  <a:srgbClr val="000000"/>
                </a:solidFill>
              </a:rPr>
              <a:t>Cooperative </a:t>
            </a:r>
            <a:r>
              <a:rPr lang="en-US" sz="2800" b="1" smtClean="0">
                <a:solidFill>
                  <a:srgbClr val="000000"/>
                </a:solidFill>
              </a:rPr>
              <a:t>Base</a:t>
            </a:r>
            <a:r>
              <a:rPr lang="en-US" sz="2800" smtClean="0">
                <a:solidFill>
                  <a:srgbClr val="000000"/>
                </a:solidFill>
              </a:rPr>
              <a:t> Groups</a:t>
            </a:r>
          </a:p>
        </p:txBody>
      </p:sp>
      <p:sp>
        <p:nvSpPr>
          <p:cNvPr id="68613" name="Text Box 4"/>
          <p:cNvSpPr txBox="1">
            <a:spLocks noChangeArrowheads="1"/>
          </p:cNvSpPr>
          <p:nvPr/>
        </p:nvSpPr>
        <p:spPr bwMode="auto">
          <a:xfrm>
            <a:off x="1066800" y="5867400"/>
            <a:ext cx="3282950" cy="641350"/>
          </a:xfrm>
          <a:prstGeom prst="rect">
            <a:avLst/>
          </a:prstGeom>
          <a:noFill/>
          <a:ln w="12700">
            <a:noFill/>
            <a:miter lim="800000"/>
            <a:headEnd type="none" w="sm" len="sm"/>
            <a:tailEnd type="none" w="sm" len="sm"/>
          </a:ln>
        </p:spPr>
        <p:txBody>
          <a:bodyPr wrap="none">
            <a:spAutoFit/>
          </a:bodyPr>
          <a:lstStyle/>
          <a:p>
            <a:pPr eaLnBrk="0" hangingPunct="0"/>
            <a:r>
              <a:rPr lang="en-US"/>
              <a:t>See Cooperative Learning </a:t>
            </a:r>
          </a:p>
          <a:p>
            <a:pPr eaLnBrk="0" hangingPunct="0"/>
            <a:r>
              <a:rPr lang="en-US"/>
              <a:t>Handout (CL College-804.doc)</a:t>
            </a:r>
          </a:p>
        </p:txBody>
      </p:sp>
      <p:pic>
        <p:nvPicPr>
          <p:cNvPr id="68614" name="Picture 5" descr="Active_Learning-3"/>
          <p:cNvPicPr>
            <a:picLocks noGrp="1" noChangeAspect="1" noChangeArrowheads="1"/>
          </p:cNvPicPr>
          <p:nvPr>
            <p:ph sz="half" idx="2"/>
          </p:nvPr>
        </p:nvPicPr>
        <p:blipFill>
          <a:blip r:embed="rId3" cstate="print"/>
          <a:srcRect/>
          <a:stretch>
            <a:fillRect/>
          </a:stretch>
        </p:blipFill>
        <p:spPr>
          <a:xfrm>
            <a:off x="5029200" y="1828800"/>
            <a:ext cx="3127375" cy="4114800"/>
          </a:xfrm>
          <a:noFill/>
        </p:spPr>
      </p:pic>
      <p:sp>
        <p:nvSpPr>
          <p:cNvPr id="68615" name="AutoShape 6"/>
          <p:cNvSpPr>
            <a:spLocks noChangeArrowheads="1"/>
          </p:cNvSpPr>
          <p:nvPr/>
        </p:nvSpPr>
        <p:spPr bwMode="auto">
          <a:xfrm>
            <a:off x="0" y="3124200"/>
            <a:ext cx="685800" cy="304800"/>
          </a:xfrm>
          <a:prstGeom prst="rightArrow">
            <a:avLst>
              <a:gd name="adj1" fmla="val 50000"/>
              <a:gd name="adj2" fmla="val 56250"/>
            </a:avLst>
          </a:prstGeom>
          <a:solidFill>
            <a:schemeClr val="accent1"/>
          </a:solidFill>
          <a:ln w="9525">
            <a:solidFill>
              <a:schemeClr val="tx1"/>
            </a:solidFill>
            <a:miter lim="800000"/>
            <a:headEnd/>
            <a:tailEnd/>
          </a:ln>
        </p:spPr>
        <p:txBody>
          <a:bodyPr wrap="none" anchor="ctr"/>
          <a:lstStyle/>
          <a:p>
            <a:pPr algn="ctr"/>
            <a:endParaRPr lang="en-US" sz="1400"/>
          </a:p>
        </p:txBody>
      </p:sp>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741363" y="508000"/>
            <a:ext cx="7312025" cy="1130300"/>
          </a:xfrm>
          <a:prstGeom prst="rect">
            <a:avLst/>
          </a:prstGeom>
          <a:noFill/>
          <a:ln w="9525">
            <a:noFill/>
            <a:miter lim="800000"/>
            <a:headEnd/>
            <a:tailEnd/>
          </a:ln>
        </p:spPr>
        <p:txBody>
          <a:bodyPr lIns="0" tIns="0" rIns="0" bIns="0"/>
          <a:lstStyle/>
          <a:p>
            <a:pPr algn="ctr" eaLnBrk="0" hangingPunct="0"/>
            <a:r>
              <a:rPr lang="en-US" sz="4200">
                <a:solidFill>
                  <a:srgbClr val="500000"/>
                </a:solidFill>
              </a:rPr>
              <a:t>Formal Cooperative Learning Task Groups</a:t>
            </a:r>
          </a:p>
        </p:txBody>
      </p:sp>
      <p:pic>
        <p:nvPicPr>
          <p:cNvPr id="69635" name="Picture 3" descr="4persgroup"/>
          <p:cNvPicPr>
            <a:picLocks noGrp="1" noChangeAspect="1" noChangeArrowheads="1"/>
          </p:cNvPicPr>
          <p:nvPr>
            <p:ph/>
          </p:nvPr>
        </p:nvPicPr>
        <p:blipFill>
          <a:blip r:embed="rId3" cstate="print"/>
          <a:srcRect/>
          <a:stretch>
            <a:fillRect/>
          </a:stretch>
        </p:blipFill>
        <p:spPr>
          <a:xfrm>
            <a:off x="990600" y="2382838"/>
            <a:ext cx="7162800" cy="3771900"/>
          </a:xfrm>
          <a:noFill/>
        </p:spPr>
      </p:pic>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2"/>
          <p:cNvSpPr>
            <a:spLocks noGrp="1"/>
          </p:cNvSpPr>
          <p:nvPr>
            <p:ph type="ftr" sz="quarter" idx="11"/>
          </p:nvPr>
        </p:nvSpPr>
        <p:spPr>
          <a:noFill/>
        </p:spPr>
        <p:txBody>
          <a:bodyPr/>
          <a:lstStyle/>
          <a:p>
            <a:fld id="{7D874320-DFC1-43B4-98EB-064585525BAD}" type="slidenum">
              <a:rPr lang="en-US" smtClean="0">
                <a:latin typeface="Arial" pitchFamily="34" charset="0"/>
              </a:rPr>
              <a:pPr/>
              <a:t>33</a:t>
            </a:fld>
            <a:endParaRPr lang="en-US" smtClean="0">
              <a:latin typeface="Arial" pitchFamily="34" charset="0"/>
            </a:endParaRPr>
          </a:p>
        </p:txBody>
      </p:sp>
      <p:sp>
        <p:nvSpPr>
          <p:cNvPr id="74755" name="Text Box 2"/>
          <p:cNvSpPr txBox="1">
            <a:spLocks noChangeArrowheads="1"/>
          </p:cNvSpPr>
          <p:nvPr/>
        </p:nvSpPr>
        <p:spPr bwMode="auto">
          <a:xfrm>
            <a:off x="285750" y="473075"/>
            <a:ext cx="8432800" cy="5978525"/>
          </a:xfrm>
          <a:prstGeom prst="rect">
            <a:avLst/>
          </a:prstGeom>
          <a:noFill/>
          <a:ln w="9525">
            <a:noFill/>
            <a:miter lim="800000"/>
            <a:headEnd/>
            <a:tailEnd/>
          </a:ln>
        </p:spPr>
        <p:txBody>
          <a:bodyPr lIns="0" tIns="0" rIns="0" bIns="0">
            <a:spAutoFit/>
          </a:bodyPr>
          <a:lstStyle/>
          <a:p>
            <a:pPr marL="457200" indent="-457200" algn="ctr" defTabSz="381000" eaLnBrk="0" hangingPunct="0"/>
            <a:r>
              <a:rPr lang="en-US" sz="2800">
                <a:solidFill>
                  <a:srgbClr val="000000"/>
                </a:solidFill>
              </a:rPr>
              <a:t>Professor's Role in</a:t>
            </a:r>
          </a:p>
          <a:p>
            <a:pPr marL="457200" indent="-457200" algn="ctr" defTabSz="381000" eaLnBrk="0" hangingPunct="0"/>
            <a:r>
              <a:rPr lang="en-US" sz="2800">
                <a:solidFill>
                  <a:srgbClr val="000000"/>
                </a:solidFill>
              </a:rPr>
              <a:t>Formal Cooperative Learning</a:t>
            </a:r>
          </a:p>
          <a:p>
            <a:pPr marL="457200" indent="-457200" defTabSz="381000" eaLnBrk="0" hangingPunct="0"/>
            <a:endParaRPr lang="en-US" sz="2800">
              <a:solidFill>
                <a:srgbClr val="000000"/>
              </a:solidFill>
            </a:endParaRPr>
          </a:p>
          <a:p>
            <a:pPr marL="457200" indent="-457200" defTabSz="381000" eaLnBrk="0" hangingPunct="0">
              <a:buFontTx/>
              <a:buAutoNum type="arabicPeriod"/>
            </a:pPr>
            <a:r>
              <a:rPr lang="en-US" sz="2800">
                <a:solidFill>
                  <a:srgbClr val="000000"/>
                </a:solidFill>
              </a:rPr>
              <a:t>Specifying Objectives</a:t>
            </a:r>
          </a:p>
          <a:p>
            <a:pPr marL="457200" indent="-457200" defTabSz="381000" eaLnBrk="0" hangingPunct="0">
              <a:buFontTx/>
              <a:buAutoNum type="arabicPeriod"/>
            </a:pPr>
            <a:endParaRPr lang="en-US" sz="2800">
              <a:solidFill>
                <a:srgbClr val="000000"/>
              </a:solidFill>
            </a:endParaRPr>
          </a:p>
          <a:p>
            <a:pPr marL="457200" indent="-457200" defTabSz="381000" eaLnBrk="0" hangingPunct="0">
              <a:buFontTx/>
              <a:buAutoNum type="arabicPeriod"/>
            </a:pPr>
            <a:r>
              <a:rPr lang="en-US" sz="2800">
                <a:solidFill>
                  <a:srgbClr val="000000"/>
                </a:solidFill>
              </a:rPr>
              <a:t>Making Decisions</a:t>
            </a:r>
          </a:p>
          <a:p>
            <a:pPr marL="457200" indent="-457200" defTabSz="381000" eaLnBrk="0" hangingPunct="0">
              <a:buFontTx/>
              <a:buAutoNum type="arabicPeriod"/>
            </a:pPr>
            <a:endParaRPr lang="en-US" sz="2800">
              <a:solidFill>
                <a:srgbClr val="000000"/>
              </a:solidFill>
            </a:endParaRPr>
          </a:p>
          <a:p>
            <a:pPr marL="457200" indent="-457200" defTabSz="381000" eaLnBrk="0" hangingPunct="0">
              <a:buFontTx/>
              <a:buAutoNum type="arabicPeriod"/>
            </a:pPr>
            <a:r>
              <a:rPr lang="en-US" sz="2800">
                <a:solidFill>
                  <a:srgbClr val="000000"/>
                </a:solidFill>
              </a:rPr>
              <a:t>Explaining Task, Positive Interdependence, and Individual Accountability</a:t>
            </a:r>
          </a:p>
          <a:p>
            <a:pPr marL="457200" indent="-457200" defTabSz="381000" eaLnBrk="0" hangingPunct="0">
              <a:buFontTx/>
              <a:buAutoNum type="arabicPeriod"/>
            </a:pPr>
            <a:endParaRPr lang="en-US" sz="2800">
              <a:solidFill>
                <a:srgbClr val="000000"/>
              </a:solidFill>
            </a:endParaRPr>
          </a:p>
          <a:p>
            <a:pPr marL="457200" indent="-457200" defTabSz="381000" eaLnBrk="0" hangingPunct="0">
              <a:buFontTx/>
              <a:buAutoNum type="arabicPeriod"/>
            </a:pPr>
            <a:r>
              <a:rPr lang="en-US" sz="2800">
                <a:solidFill>
                  <a:srgbClr val="000000"/>
                </a:solidFill>
              </a:rPr>
              <a:t>Monitoring and Intervening to Teach Skills</a:t>
            </a:r>
          </a:p>
          <a:p>
            <a:pPr marL="457200" indent="-457200" defTabSz="381000" eaLnBrk="0" hangingPunct="0">
              <a:buFontTx/>
              <a:buAutoNum type="arabicPeriod"/>
            </a:pPr>
            <a:endParaRPr lang="en-US" sz="2800">
              <a:solidFill>
                <a:srgbClr val="000000"/>
              </a:solidFill>
            </a:endParaRPr>
          </a:p>
          <a:p>
            <a:pPr marL="457200" indent="-457200" defTabSz="381000" eaLnBrk="0" hangingPunct="0">
              <a:buFontTx/>
              <a:buAutoNum type="arabicPeriod"/>
            </a:pPr>
            <a:r>
              <a:rPr lang="en-US" sz="2800">
                <a:solidFill>
                  <a:srgbClr val="000000"/>
                </a:solidFill>
              </a:rPr>
              <a:t>Evaluating Students' Achievement and Group Effectiveness</a:t>
            </a:r>
          </a:p>
        </p:txBody>
      </p:sp>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609600" y="228600"/>
            <a:ext cx="8113713" cy="5486400"/>
          </a:xfrm>
          <a:prstGeom prst="rect">
            <a:avLst/>
          </a:prstGeom>
          <a:noFill/>
          <a:ln w="9525">
            <a:noFill/>
            <a:miter lim="800000"/>
            <a:headEnd/>
            <a:tailEnd/>
          </a:ln>
        </p:spPr>
        <p:txBody>
          <a:bodyPr lIns="0" tIns="0" rIns="0" bIns="0"/>
          <a:lstStyle/>
          <a:p>
            <a:pPr marL="457200" indent="-457200" algn="ctr" eaLnBrk="0" hangingPunct="0"/>
            <a:r>
              <a:rPr lang="en-US" sz="2600" b="1" dirty="0">
                <a:solidFill>
                  <a:srgbClr val="000000"/>
                </a:solidFill>
              </a:rPr>
              <a:t>Formal Cooperative Learning – Types of Tasks</a:t>
            </a:r>
          </a:p>
          <a:p>
            <a:pPr marL="457200" indent="-457200" algn="ctr" eaLnBrk="0" hangingPunct="0"/>
            <a:endParaRPr lang="en-US" sz="2600" dirty="0">
              <a:solidFill>
                <a:srgbClr val="000000"/>
              </a:solidFill>
            </a:endParaRPr>
          </a:p>
          <a:p>
            <a:pPr marL="457200" indent="-457200" eaLnBrk="0" hangingPunct="0">
              <a:buFontTx/>
              <a:buAutoNum type="arabicPeriod"/>
            </a:pPr>
            <a:r>
              <a:rPr lang="en-US" sz="2500" b="1" dirty="0">
                <a:solidFill>
                  <a:srgbClr val="000000"/>
                </a:solidFill>
              </a:rPr>
              <a:t>Jigsaw – Learning new conceptual/procedural material</a:t>
            </a:r>
          </a:p>
          <a:p>
            <a:pPr marL="457200" indent="-457200" eaLnBrk="0" hangingPunct="0"/>
            <a:endParaRPr lang="en-US" sz="2500" dirty="0">
              <a:solidFill>
                <a:srgbClr val="000000"/>
              </a:solidFill>
            </a:endParaRPr>
          </a:p>
          <a:p>
            <a:pPr marL="457200" indent="-457200" eaLnBrk="0" hangingPunct="0"/>
            <a:r>
              <a:rPr lang="en-US" sz="2500" dirty="0">
                <a:solidFill>
                  <a:srgbClr val="000000"/>
                </a:solidFill>
              </a:rPr>
              <a:t>2.	Peer Composition or Editing</a:t>
            </a:r>
          </a:p>
          <a:p>
            <a:pPr marL="457200" indent="-457200" eaLnBrk="0" hangingPunct="0"/>
            <a:endParaRPr lang="en-US" sz="2500" dirty="0">
              <a:solidFill>
                <a:srgbClr val="000000"/>
              </a:solidFill>
            </a:endParaRPr>
          </a:p>
          <a:p>
            <a:pPr marL="457200" indent="-457200" eaLnBrk="0" hangingPunct="0"/>
            <a:r>
              <a:rPr lang="en-US" sz="2500" dirty="0">
                <a:solidFill>
                  <a:srgbClr val="000000"/>
                </a:solidFill>
              </a:rPr>
              <a:t>3.	</a:t>
            </a:r>
            <a:r>
              <a:rPr lang="en-US" sz="2500" b="1" dirty="0">
                <a:solidFill>
                  <a:srgbClr val="000000"/>
                </a:solidFill>
              </a:rPr>
              <a:t>Reading Comprehension/Interpretation </a:t>
            </a:r>
          </a:p>
          <a:p>
            <a:pPr marL="457200" indent="-457200" eaLnBrk="0" hangingPunct="0"/>
            <a:endParaRPr lang="en-US" sz="2500" dirty="0">
              <a:solidFill>
                <a:srgbClr val="000000"/>
              </a:solidFill>
            </a:endParaRPr>
          </a:p>
          <a:p>
            <a:pPr marL="457200" indent="-457200" eaLnBrk="0" hangingPunct="0"/>
            <a:r>
              <a:rPr lang="en-US" sz="2500" dirty="0">
                <a:solidFill>
                  <a:srgbClr val="000000"/>
                </a:solidFill>
              </a:rPr>
              <a:t>4.	</a:t>
            </a:r>
            <a:r>
              <a:rPr lang="en-US" sz="2500" b="1" dirty="0">
                <a:solidFill>
                  <a:srgbClr val="000000"/>
                </a:solidFill>
              </a:rPr>
              <a:t>Problem Solving, Project, or Presentation</a:t>
            </a:r>
          </a:p>
          <a:p>
            <a:pPr marL="457200" indent="-457200" eaLnBrk="0" hangingPunct="0"/>
            <a:endParaRPr lang="en-US" sz="2500" dirty="0">
              <a:solidFill>
                <a:srgbClr val="000000"/>
              </a:solidFill>
            </a:endParaRPr>
          </a:p>
          <a:p>
            <a:pPr marL="457200" indent="-457200" eaLnBrk="0" hangingPunct="0"/>
            <a:r>
              <a:rPr lang="en-US" sz="2500" dirty="0">
                <a:solidFill>
                  <a:srgbClr val="000000"/>
                </a:solidFill>
              </a:rPr>
              <a:t>5.	Review/Correct Homework </a:t>
            </a:r>
          </a:p>
          <a:p>
            <a:pPr marL="457200" indent="-457200" eaLnBrk="0" hangingPunct="0"/>
            <a:endParaRPr lang="en-US" sz="2500" dirty="0">
              <a:solidFill>
                <a:srgbClr val="000000"/>
              </a:solidFill>
            </a:endParaRPr>
          </a:p>
          <a:p>
            <a:pPr marL="457200" indent="-457200" eaLnBrk="0" hangingPunct="0"/>
            <a:r>
              <a:rPr lang="en-US" sz="2500" dirty="0">
                <a:solidFill>
                  <a:srgbClr val="000000"/>
                </a:solidFill>
              </a:rPr>
              <a:t>6.	</a:t>
            </a:r>
            <a:r>
              <a:rPr lang="en-US" sz="2500" i="1" dirty="0">
                <a:solidFill>
                  <a:srgbClr val="000000"/>
                </a:solidFill>
              </a:rPr>
              <a:t>Constructive Academic Controversy</a:t>
            </a:r>
          </a:p>
          <a:p>
            <a:pPr marL="457200" indent="-457200" eaLnBrk="0" hangingPunct="0"/>
            <a:endParaRPr lang="en-US" sz="2500" dirty="0">
              <a:solidFill>
                <a:srgbClr val="000000"/>
              </a:solidFill>
            </a:endParaRPr>
          </a:p>
          <a:p>
            <a:pPr marL="457200" indent="-457200" eaLnBrk="0" hangingPunct="0"/>
            <a:r>
              <a:rPr lang="en-US" sz="2500" dirty="0">
                <a:solidFill>
                  <a:srgbClr val="000000"/>
                </a:solidFill>
              </a:rPr>
              <a:t>7.	Group Tests</a:t>
            </a: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oter Placeholder 4"/>
          <p:cNvSpPr>
            <a:spLocks noGrp="1"/>
          </p:cNvSpPr>
          <p:nvPr>
            <p:ph type="ftr" sz="quarter" idx="11"/>
          </p:nvPr>
        </p:nvSpPr>
        <p:spPr>
          <a:noFill/>
        </p:spPr>
        <p:txBody>
          <a:bodyPr/>
          <a:lstStyle/>
          <a:p>
            <a:fld id="{84DF553C-1E0C-4B37-85AC-97EFC14E7CB9}" type="slidenum">
              <a:rPr lang="en-US" smtClean="0">
                <a:latin typeface="Arial" pitchFamily="34" charset="0"/>
              </a:rPr>
              <a:pPr/>
              <a:t>35</a:t>
            </a:fld>
            <a:endParaRPr lang="en-US" smtClean="0">
              <a:latin typeface="Arial" pitchFamily="34" charset="0"/>
            </a:endParaRPr>
          </a:p>
        </p:txBody>
      </p:sp>
      <p:sp>
        <p:nvSpPr>
          <p:cNvPr id="76803" name="Rectangle 2"/>
          <p:cNvSpPr>
            <a:spLocks noGrp="1" noChangeArrowheads="1"/>
          </p:cNvSpPr>
          <p:nvPr>
            <p:ph type="title"/>
          </p:nvPr>
        </p:nvSpPr>
        <p:spPr/>
        <p:txBody>
          <a:bodyPr/>
          <a:lstStyle/>
          <a:p>
            <a:pPr eaLnBrk="1" hangingPunct="1"/>
            <a:r>
              <a:rPr lang="en-US" smtClean="0"/>
              <a:t>Challenge-Based Learning</a:t>
            </a:r>
          </a:p>
        </p:txBody>
      </p:sp>
      <p:sp>
        <p:nvSpPr>
          <p:cNvPr id="76804" name="Rectangle 3"/>
          <p:cNvSpPr>
            <a:spLocks noGrp="1" noChangeArrowheads="1"/>
          </p:cNvSpPr>
          <p:nvPr>
            <p:ph type="body" idx="1"/>
          </p:nvPr>
        </p:nvSpPr>
        <p:spPr>
          <a:xfrm>
            <a:off x="457200" y="1524000"/>
            <a:ext cx="8229600" cy="3810000"/>
          </a:xfrm>
        </p:spPr>
        <p:txBody>
          <a:bodyPr/>
          <a:lstStyle/>
          <a:p>
            <a:pPr eaLnBrk="1" hangingPunct="1"/>
            <a:r>
              <a:rPr lang="en-US" smtClean="0"/>
              <a:t>Problem-based learning</a:t>
            </a:r>
          </a:p>
          <a:p>
            <a:pPr eaLnBrk="1" hangingPunct="1"/>
            <a:r>
              <a:rPr lang="en-US" smtClean="0"/>
              <a:t>Case-based learning</a:t>
            </a:r>
          </a:p>
          <a:p>
            <a:pPr eaLnBrk="1" hangingPunct="1"/>
            <a:r>
              <a:rPr lang="en-US" smtClean="0"/>
              <a:t>Project-based learning</a:t>
            </a:r>
          </a:p>
          <a:p>
            <a:pPr eaLnBrk="1" hangingPunct="1"/>
            <a:r>
              <a:rPr lang="en-US" smtClean="0"/>
              <a:t>Learning by design</a:t>
            </a:r>
          </a:p>
          <a:p>
            <a:pPr eaLnBrk="1" hangingPunct="1"/>
            <a:r>
              <a:rPr lang="en-US" smtClean="0"/>
              <a:t>Inquiry learning</a:t>
            </a:r>
          </a:p>
          <a:p>
            <a:pPr eaLnBrk="1" hangingPunct="1"/>
            <a:r>
              <a:rPr lang="en-US" smtClean="0"/>
              <a:t>Anchored instruction</a:t>
            </a:r>
          </a:p>
        </p:txBody>
      </p:sp>
      <p:sp>
        <p:nvSpPr>
          <p:cNvPr id="76805" name="Text Box 4"/>
          <p:cNvSpPr txBox="1">
            <a:spLocks noChangeArrowheads="1"/>
          </p:cNvSpPr>
          <p:nvPr/>
        </p:nvSpPr>
        <p:spPr bwMode="auto">
          <a:xfrm>
            <a:off x="609600" y="5257800"/>
            <a:ext cx="7924800" cy="804863"/>
          </a:xfrm>
          <a:prstGeom prst="rect">
            <a:avLst/>
          </a:prstGeom>
          <a:noFill/>
          <a:ln w="9525">
            <a:noFill/>
            <a:miter lim="800000"/>
            <a:headEnd/>
            <a:tailEnd/>
          </a:ln>
        </p:spPr>
        <p:txBody>
          <a:bodyPr>
            <a:spAutoFit/>
          </a:bodyPr>
          <a:lstStyle/>
          <a:p>
            <a:pPr marL="342900" indent="-342900">
              <a:lnSpc>
                <a:spcPct val="80000"/>
              </a:lnSpc>
              <a:spcBef>
                <a:spcPct val="20000"/>
              </a:spcBef>
            </a:pPr>
            <a:r>
              <a:rPr lang="en-US"/>
              <a:t>John Bransford, Nancy Vye and Helen Bateman. Creating High-Quality Learning Environments: Guidelines from Research on How People Learn </a:t>
            </a:r>
          </a:p>
          <a:p>
            <a:pPr marL="342900" indent="-342900"/>
            <a:endParaRPr lang="en-US"/>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Rot="1" noChangeArrowheads="1"/>
          </p:cNvSpPr>
          <p:nvPr>
            <p:ph type="title" idx="4294967295"/>
          </p:nvPr>
        </p:nvSpPr>
        <p:spPr>
          <a:xfrm>
            <a:off x="685800" y="228600"/>
            <a:ext cx="7772400" cy="1143000"/>
          </a:xfrm>
        </p:spPr>
        <p:txBody>
          <a:bodyPr/>
          <a:lstStyle/>
          <a:p>
            <a:pPr eaLnBrk="1" hangingPunct="1"/>
            <a:r>
              <a:rPr lang="en-US" sz="3200" b="1" smtClean="0">
                <a:cs typeface="Arial" pitchFamily="34" charset="0"/>
              </a:rPr>
              <a:t>Challenge-Based Instruction                      with the Legacy Cycle</a:t>
            </a:r>
          </a:p>
        </p:txBody>
      </p:sp>
      <p:grpSp>
        <p:nvGrpSpPr>
          <p:cNvPr id="2" name="Group 3"/>
          <p:cNvGrpSpPr>
            <a:grpSpLocks/>
          </p:cNvGrpSpPr>
          <p:nvPr/>
        </p:nvGrpSpPr>
        <p:grpSpPr bwMode="auto">
          <a:xfrm>
            <a:off x="1524000" y="1371600"/>
            <a:ext cx="5864225" cy="4949825"/>
            <a:chOff x="979" y="1004"/>
            <a:chExt cx="3694" cy="3118"/>
          </a:xfrm>
        </p:grpSpPr>
        <p:graphicFrame>
          <p:nvGraphicFramePr>
            <p:cNvPr id="8194" name="Object 3"/>
            <p:cNvGraphicFramePr>
              <a:graphicFrameLocks noChangeAspect="1"/>
            </p:cNvGraphicFramePr>
            <p:nvPr/>
          </p:nvGraphicFramePr>
          <p:xfrm>
            <a:off x="1375" y="1140"/>
            <a:ext cx="3010" cy="2742"/>
          </p:xfrm>
          <a:graphic>
            <a:graphicData uri="http://schemas.openxmlformats.org/presentationml/2006/ole">
              <p:oleObj spid="_x0000_s367618" name="Image" r:id="rId4" imgW="4419048" imgH="4025397" progId="">
                <p:embed/>
              </p:oleObj>
            </a:graphicData>
          </a:graphic>
        </p:graphicFrame>
        <p:sp>
          <p:nvSpPr>
            <p:cNvPr id="8199" name="Rectangle 57"/>
            <p:cNvSpPr>
              <a:spLocks noChangeArrowheads="1"/>
            </p:cNvSpPr>
            <p:nvPr/>
          </p:nvSpPr>
          <p:spPr bwMode="auto">
            <a:xfrm>
              <a:off x="2204" y="2315"/>
              <a:ext cx="1352" cy="659"/>
            </a:xfrm>
            <a:prstGeom prst="rect">
              <a:avLst/>
            </a:prstGeom>
            <a:solidFill>
              <a:srgbClr val="FFFFFF"/>
            </a:solidFill>
            <a:ln w="9525">
              <a:noFill/>
              <a:miter lim="800000"/>
              <a:headEnd/>
              <a:tailEnd/>
            </a:ln>
          </p:spPr>
          <p:txBody>
            <a:bodyPr/>
            <a:lstStyle/>
            <a:p>
              <a:pPr algn="ctr" eaLnBrk="0" hangingPunct="0"/>
              <a:r>
                <a:rPr lang="en-US" sz="3200" b="1">
                  <a:solidFill>
                    <a:srgbClr val="FF0000"/>
                  </a:solidFill>
                  <a:cs typeface="Arial" pitchFamily="34" charset="0"/>
                </a:rPr>
                <a:t>Legacy</a:t>
              </a:r>
            </a:p>
            <a:p>
              <a:pPr algn="ctr" eaLnBrk="0" hangingPunct="0"/>
              <a:r>
                <a:rPr lang="en-US" sz="3200" b="1">
                  <a:solidFill>
                    <a:srgbClr val="FF0000"/>
                  </a:solidFill>
                  <a:cs typeface="Arial" pitchFamily="34" charset="0"/>
                </a:rPr>
                <a:t>Cycle</a:t>
              </a:r>
            </a:p>
          </p:txBody>
        </p:sp>
        <p:sp>
          <p:nvSpPr>
            <p:cNvPr id="8200" name="Text Box 7"/>
            <p:cNvSpPr txBox="1">
              <a:spLocks noChangeArrowheads="1"/>
            </p:cNvSpPr>
            <p:nvPr/>
          </p:nvSpPr>
          <p:spPr bwMode="auto">
            <a:xfrm>
              <a:off x="1999" y="1004"/>
              <a:ext cx="1600" cy="232"/>
            </a:xfrm>
            <a:prstGeom prst="rect">
              <a:avLst/>
            </a:prstGeom>
            <a:noFill/>
            <a:ln w="12700">
              <a:noFill/>
              <a:miter lim="800000"/>
              <a:headEnd/>
              <a:tailEnd/>
            </a:ln>
          </p:spPr>
          <p:txBody>
            <a:bodyPr>
              <a:spAutoFit/>
            </a:bodyPr>
            <a:lstStyle/>
            <a:p>
              <a:pPr algn="ctr" eaLnBrk="0" hangingPunct="0">
                <a:spcBef>
                  <a:spcPct val="50000"/>
                </a:spcBef>
              </a:pPr>
              <a:r>
                <a:rPr lang="en-US" b="1">
                  <a:cs typeface="Arial" pitchFamily="34" charset="0"/>
                </a:rPr>
                <a:t>The Challenges</a:t>
              </a:r>
            </a:p>
          </p:txBody>
        </p:sp>
        <p:sp>
          <p:nvSpPr>
            <p:cNvPr id="8201" name="Text Box 9"/>
            <p:cNvSpPr txBox="1">
              <a:spLocks noChangeArrowheads="1"/>
            </p:cNvSpPr>
            <p:nvPr/>
          </p:nvSpPr>
          <p:spPr bwMode="auto">
            <a:xfrm>
              <a:off x="3605" y="1622"/>
              <a:ext cx="979" cy="404"/>
            </a:xfrm>
            <a:prstGeom prst="rect">
              <a:avLst/>
            </a:prstGeom>
            <a:noFill/>
            <a:ln w="12700">
              <a:noFill/>
              <a:miter lim="800000"/>
              <a:headEnd/>
              <a:tailEnd/>
            </a:ln>
          </p:spPr>
          <p:txBody>
            <a:bodyPr>
              <a:spAutoFit/>
            </a:bodyPr>
            <a:lstStyle/>
            <a:p>
              <a:pPr algn="ctr" eaLnBrk="0" hangingPunct="0">
                <a:spcBef>
                  <a:spcPct val="50000"/>
                </a:spcBef>
              </a:pPr>
              <a:r>
                <a:rPr lang="en-US" b="1">
                  <a:cs typeface="Arial" pitchFamily="34" charset="0"/>
                </a:rPr>
                <a:t>Generate Ideas</a:t>
              </a:r>
            </a:p>
          </p:txBody>
        </p:sp>
        <p:sp>
          <p:nvSpPr>
            <p:cNvPr id="8202" name="Text Box 12"/>
            <p:cNvSpPr txBox="1">
              <a:spLocks noChangeArrowheads="1"/>
            </p:cNvSpPr>
            <p:nvPr/>
          </p:nvSpPr>
          <p:spPr bwMode="auto">
            <a:xfrm>
              <a:off x="3361" y="3331"/>
              <a:ext cx="1312" cy="404"/>
            </a:xfrm>
            <a:prstGeom prst="rect">
              <a:avLst/>
            </a:prstGeom>
            <a:noFill/>
            <a:ln w="12700">
              <a:noFill/>
              <a:miter lim="800000"/>
              <a:headEnd/>
              <a:tailEnd/>
            </a:ln>
          </p:spPr>
          <p:txBody>
            <a:bodyPr>
              <a:spAutoFit/>
            </a:bodyPr>
            <a:lstStyle/>
            <a:p>
              <a:pPr algn="ctr" eaLnBrk="0" hangingPunct="0">
                <a:spcBef>
                  <a:spcPct val="50000"/>
                </a:spcBef>
              </a:pPr>
              <a:r>
                <a:rPr lang="en-US" b="1">
                  <a:cs typeface="Arial" pitchFamily="34" charset="0"/>
                </a:rPr>
                <a:t>Multiple Perspectives</a:t>
              </a:r>
            </a:p>
          </p:txBody>
        </p:sp>
        <p:sp>
          <p:nvSpPr>
            <p:cNvPr id="8203" name="Text Box 26"/>
            <p:cNvSpPr txBox="1">
              <a:spLocks noChangeArrowheads="1"/>
            </p:cNvSpPr>
            <p:nvPr/>
          </p:nvSpPr>
          <p:spPr bwMode="auto">
            <a:xfrm>
              <a:off x="2412" y="3718"/>
              <a:ext cx="891" cy="404"/>
            </a:xfrm>
            <a:prstGeom prst="rect">
              <a:avLst/>
            </a:prstGeom>
            <a:noFill/>
            <a:ln w="12700">
              <a:noFill/>
              <a:miter lim="800000"/>
              <a:headEnd/>
              <a:tailEnd/>
            </a:ln>
          </p:spPr>
          <p:txBody>
            <a:bodyPr>
              <a:spAutoFit/>
            </a:bodyPr>
            <a:lstStyle/>
            <a:p>
              <a:pPr algn="ctr" eaLnBrk="0" hangingPunct="0">
                <a:spcBef>
                  <a:spcPct val="50000"/>
                </a:spcBef>
              </a:pPr>
              <a:r>
                <a:rPr lang="en-US" b="1">
                  <a:cs typeface="Arial" pitchFamily="34" charset="0"/>
                </a:rPr>
                <a:t>Research     &amp; Revise</a:t>
              </a:r>
            </a:p>
          </p:txBody>
        </p:sp>
        <p:sp>
          <p:nvSpPr>
            <p:cNvPr id="8204" name="Text Box 31"/>
            <p:cNvSpPr txBox="1">
              <a:spLocks noChangeArrowheads="1"/>
            </p:cNvSpPr>
            <p:nvPr/>
          </p:nvSpPr>
          <p:spPr bwMode="auto">
            <a:xfrm>
              <a:off x="979" y="3108"/>
              <a:ext cx="1083" cy="404"/>
            </a:xfrm>
            <a:prstGeom prst="rect">
              <a:avLst/>
            </a:prstGeom>
            <a:noFill/>
            <a:ln w="12700">
              <a:noFill/>
              <a:miter lim="800000"/>
              <a:headEnd/>
              <a:tailEnd/>
            </a:ln>
          </p:spPr>
          <p:txBody>
            <a:bodyPr>
              <a:spAutoFit/>
            </a:bodyPr>
            <a:lstStyle/>
            <a:p>
              <a:pPr algn="ctr" eaLnBrk="0" hangingPunct="0">
                <a:spcBef>
                  <a:spcPct val="50000"/>
                </a:spcBef>
              </a:pPr>
              <a:r>
                <a:rPr lang="en-US" b="1">
                  <a:cs typeface="Arial" pitchFamily="34" charset="0"/>
                </a:rPr>
                <a:t>Test Your Mettle</a:t>
              </a:r>
            </a:p>
          </p:txBody>
        </p:sp>
        <p:sp>
          <p:nvSpPr>
            <p:cNvPr id="8205" name="Text Box 34"/>
            <p:cNvSpPr txBox="1">
              <a:spLocks noChangeArrowheads="1"/>
            </p:cNvSpPr>
            <p:nvPr/>
          </p:nvSpPr>
          <p:spPr bwMode="auto">
            <a:xfrm>
              <a:off x="1240" y="1677"/>
              <a:ext cx="629" cy="404"/>
            </a:xfrm>
            <a:prstGeom prst="rect">
              <a:avLst/>
            </a:prstGeom>
            <a:noFill/>
            <a:ln w="12700">
              <a:noFill/>
              <a:miter lim="800000"/>
              <a:headEnd/>
              <a:tailEnd/>
            </a:ln>
          </p:spPr>
          <p:txBody>
            <a:bodyPr>
              <a:spAutoFit/>
            </a:bodyPr>
            <a:lstStyle/>
            <a:p>
              <a:pPr algn="ctr" eaLnBrk="0" hangingPunct="0">
                <a:spcBef>
                  <a:spcPct val="50000"/>
                </a:spcBef>
              </a:pPr>
              <a:r>
                <a:rPr lang="en-US" b="1">
                  <a:cs typeface="Arial" pitchFamily="34" charset="0"/>
                </a:rPr>
                <a:t>Go Public</a:t>
              </a:r>
            </a:p>
          </p:txBody>
        </p:sp>
      </p:grpSp>
      <p:sp>
        <p:nvSpPr>
          <p:cNvPr id="8197" name="Slide Number Placeholder 2"/>
          <p:cNvSpPr txBox="1">
            <a:spLocks noGrp="1"/>
          </p:cNvSpPr>
          <p:nvPr/>
        </p:nvSpPr>
        <p:spPr bwMode="auto">
          <a:xfrm>
            <a:off x="6900863" y="6465888"/>
            <a:ext cx="2133600" cy="365125"/>
          </a:xfrm>
          <a:prstGeom prst="rect">
            <a:avLst/>
          </a:prstGeom>
          <a:noFill/>
          <a:ln w="9525">
            <a:noFill/>
            <a:miter lim="800000"/>
            <a:headEnd/>
            <a:tailEnd/>
          </a:ln>
        </p:spPr>
        <p:txBody>
          <a:bodyPr anchor="ctr"/>
          <a:lstStyle/>
          <a:p>
            <a:pPr algn="r" eaLnBrk="0" hangingPunct="0"/>
            <a:fld id="{37F3E810-B9E1-4C80-84AB-4C4950B67AFF}" type="slidenum">
              <a:rPr lang="en-US" sz="1600" b="1">
                <a:latin typeface="Garamond" pitchFamily="18" charset="0"/>
                <a:cs typeface="Arial" pitchFamily="34" charset="0"/>
              </a:rPr>
              <a:pPr algn="r" eaLnBrk="0" hangingPunct="0"/>
              <a:t>36</a:t>
            </a:fld>
            <a:endParaRPr lang="en-US" sz="1600" b="1">
              <a:latin typeface="Garamond" pitchFamily="18" charset="0"/>
              <a:cs typeface="Arial" pitchFamily="34" charset="0"/>
            </a:endParaRPr>
          </a:p>
        </p:txBody>
      </p:sp>
      <p:sp>
        <p:nvSpPr>
          <p:cNvPr id="8198" name="Text Box 13"/>
          <p:cNvSpPr txBox="1">
            <a:spLocks noChangeArrowheads="1"/>
          </p:cNvSpPr>
          <p:nvPr/>
        </p:nvSpPr>
        <p:spPr bwMode="auto">
          <a:xfrm>
            <a:off x="914400" y="6400800"/>
            <a:ext cx="7788275" cy="336550"/>
          </a:xfrm>
          <a:prstGeom prst="rect">
            <a:avLst/>
          </a:prstGeom>
          <a:noFill/>
          <a:ln w="9525">
            <a:noFill/>
            <a:miter lim="800000"/>
            <a:headEnd/>
            <a:tailEnd/>
          </a:ln>
        </p:spPr>
        <p:txBody>
          <a:bodyPr>
            <a:spAutoFit/>
          </a:bodyPr>
          <a:lstStyle/>
          <a:p>
            <a:r>
              <a:rPr lang="en-US" sz="1600"/>
              <a:t>https://repo.vanth.org/portal/public-content/star-legacy-cycle/star-legacy-cycle</a:t>
            </a:r>
          </a:p>
        </p:txBody>
      </p:sp>
    </p:spTree>
  </p:cSld>
  <p:clrMapOvr>
    <a:masterClrMapping/>
  </p:clrMapOvr>
  <p:transition>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2"/>
          <p:cNvSpPr>
            <a:spLocks noGrp="1"/>
          </p:cNvSpPr>
          <p:nvPr>
            <p:ph type="ftr" sz="quarter" idx="11"/>
          </p:nvPr>
        </p:nvSpPr>
        <p:spPr>
          <a:noFill/>
        </p:spPr>
        <p:txBody>
          <a:bodyPr/>
          <a:lstStyle/>
          <a:p>
            <a:fld id="{0CFCD977-606B-44DA-81E9-3D6255B601FC}" type="slidenum">
              <a:rPr lang="en-US" smtClean="0">
                <a:latin typeface="Arial" pitchFamily="34" charset="0"/>
              </a:rPr>
              <a:pPr/>
              <a:t>37</a:t>
            </a:fld>
            <a:endParaRPr lang="en-US" smtClean="0">
              <a:latin typeface="Arial" pitchFamily="34" charset="0"/>
            </a:endParaRPr>
          </a:p>
        </p:txBody>
      </p:sp>
      <p:sp>
        <p:nvSpPr>
          <p:cNvPr id="77827" name="Text Box 2"/>
          <p:cNvSpPr txBox="1">
            <a:spLocks noChangeArrowheads="1"/>
          </p:cNvSpPr>
          <p:nvPr/>
        </p:nvSpPr>
        <p:spPr bwMode="auto">
          <a:xfrm>
            <a:off x="1676400" y="838200"/>
            <a:ext cx="5943600" cy="549275"/>
          </a:xfrm>
          <a:prstGeom prst="rect">
            <a:avLst/>
          </a:prstGeom>
          <a:noFill/>
          <a:ln w="9525">
            <a:noFill/>
            <a:miter lim="800000"/>
            <a:headEnd/>
            <a:tailEnd/>
          </a:ln>
        </p:spPr>
        <p:txBody>
          <a:bodyPr lIns="0" tIns="0" rIns="0" bIns="0">
            <a:spAutoFit/>
          </a:bodyPr>
          <a:lstStyle/>
          <a:p>
            <a:pPr algn="ctr" defTabSz="381000" eaLnBrk="0" hangingPunct="0"/>
            <a:r>
              <a:rPr lang="en-US" sz="3600">
                <a:solidFill>
                  <a:srgbClr val="000000"/>
                </a:solidFill>
              </a:rPr>
              <a:t>Problem-Based Learning</a:t>
            </a:r>
          </a:p>
        </p:txBody>
      </p:sp>
      <p:grpSp>
        <p:nvGrpSpPr>
          <p:cNvPr id="2" name="Group 3"/>
          <p:cNvGrpSpPr>
            <a:grpSpLocks/>
          </p:cNvGrpSpPr>
          <p:nvPr/>
        </p:nvGrpSpPr>
        <p:grpSpPr bwMode="auto">
          <a:xfrm>
            <a:off x="2057400" y="1981200"/>
            <a:ext cx="5257800" cy="3429000"/>
            <a:chOff x="689" y="735"/>
            <a:chExt cx="2340" cy="1494"/>
          </a:xfrm>
        </p:grpSpPr>
        <p:sp>
          <p:nvSpPr>
            <p:cNvPr id="77829" name="Oval 4"/>
            <p:cNvSpPr>
              <a:spLocks noChangeArrowheads="1"/>
            </p:cNvSpPr>
            <p:nvPr/>
          </p:nvSpPr>
          <p:spPr bwMode="auto">
            <a:xfrm>
              <a:off x="839" y="969"/>
              <a:ext cx="1678" cy="1254"/>
            </a:xfrm>
            <a:prstGeom prst="ellipse">
              <a:avLst/>
            </a:prstGeom>
            <a:solidFill>
              <a:srgbClr val="FFFFFF"/>
            </a:solidFill>
            <a:ln w="832">
              <a:solidFill>
                <a:srgbClr val="000000"/>
              </a:solidFill>
              <a:round/>
              <a:headEnd/>
              <a:tailEnd/>
            </a:ln>
          </p:spPr>
          <p:txBody>
            <a:bodyPr/>
            <a:lstStyle/>
            <a:p>
              <a:endParaRPr lang="en-US"/>
            </a:p>
          </p:txBody>
        </p:sp>
        <p:sp>
          <p:nvSpPr>
            <p:cNvPr id="77830" name="Rectangle 5"/>
            <p:cNvSpPr>
              <a:spLocks noChangeArrowheads="1"/>
            </p:cNvSpPr>
            <p:nvPr/>
          </p:nvSpPr>
          <p:spPr bwMode="auto">
            <a:xfrm>
              <a:off x="2106" y="1130"/>
              <a:ext cx="635" cy="100"/>
            </a:xfrm>
            <a:prstGeom prst="rect">
              <a:avLst/>
            </a:prstGeom>
            <a:noFill/>
            <a:ln w="9525">
              <a:noFill/>
              <a:miter lim="800000"/>
              <a:headEnd/>
              <a:tailEnd/>
            </a:ln>
          </p:spPr>
          <p:txBody>
            <a:bodyPr wrap="none" lIns="0" tIns="0" rIns="0" bIns="0">
              <a:spAutoFit/>
            </a:bodyPr>
            <a:lstStyle/>
            <a:p>
              <a:pPr eaLnBrk="0" hangingPunct="0"/>
              <a:r>
                <a:rPr lang="en-US" sz="1500" b="1">
                  <a:solidFill>
                    <a:srgbClr val="000000"/>
                  </a:solidFill>
                </a:rPr>
                <a:t>Problem  posed</a:t>
              </a:r>
            </a:p>
          </p:txBody>
        </p:sp>
        <p:sp>
          <p:nvSpPr>
            <p:cNvPr id="77831" name="Text Box 6"/>
            <p:cNvSpPr txBox="1">
              <a:spLocks noChangeArrowheads="1"/>
            </p:cNvSpPr>
            <p:nvPr/>
          </p:nvSpPr>
          <p:spPr bwMode="auto">
            <a:xfrm>
              <a:off x="1812" y="1952"/>
              <a:ext cx="995" cy="200"/>
            </a:xfrm>
            <a:prstGeom prst="rect">
              <a:avLst/>
            </a:prstGeom>
            <a:noFill/>
            <a:ln w="9525">
              <a:noFill/>
              <a:miter lim="800000"/>
              <a:headEnd/>
              <a:tailEnd/>
            </a:ln>
          </p:spPr>
          <p:txBody>
            <a:bodyPr lIns="0" tIns="0" rIns="0" bIns="0">
              <a:spAutoFit/>
            </a:bodyPr>
            <a:lstStyle/>
            <a:p>
              <a:pPr defTabSz="381000" eaLnBrk="0" hangingPunct="0"/>
              <a:r>
                <a:rPr lang="en-US" sz="1500">
                  <a:solidFill>
                    <a:srgbClr val="000000"/>
                  </a:solidFill>
                </a:rPr>
                <a:t>Identify what we</a:t>
              </a:r>
            </a:p>
            <a:p>
              <a:pPr defTabSz="381000" eaLnBrk="0" hangingPunct="0"/>
              <a:r>
                <a:rPr lang="en-US" sz="1500">
                  <a:solidFill>
                    <a:srgbClr val="000000"/>
                  </a:solidFill>
                </a:rPr>
                <a:t>need to know</a:t>
              </a:r>
            </a:p>
          </p:txBody>
        </p:sp>
        <p:sp>
          <p:nvSpPr>
            <p:cNvPr id="77832" name="Text Box 7"/>
            <p:cNvSpPr txBox="1">
              <a:spLocks noChangeArrowheads="1"/>
            </p:cNvSpPr>
            <p:nvPr/>
          </p:nvSpPr>
          <p:spPr bwMode="auto">
            <a:xfrm>
              <a:off x="689" y="1815"/>
              <a:ext cx="583" cy="99"/>
            </a:xfrm>
            <a:prstGeom prst="rect">
              <a:avLst/>
            </a:prstGeom>
            <a:noFill/>
            <a:ln w="9525">
              <a:noFill/>
              <a:miter lim="800000"/>
              <a:headEnd/>
              <a:tailEnd/>
            </a:ln>
          </p:spPr>
          <p:txBody>
            <a:bodyPr lIns="0" tIns="0" rIns="0" bIns="0">
              <a:spAutoFit/>
            </a:bodyPr>
            <a:lstStyle/>
            <a:p>
              <a:pPr defTabSz="381000" eaLnBrk="0" hangingPunct="0"/>
              <a:r>
                <a:rPr lang="en-US" sz="1500">
                  <a:solidFill>
                    <a:srgbClr val="000000"/>
                  </a:solidFill>
                </a:rPr>
                <a:t>Learn it</a:t>
              </a:r>
            </a:p>
          </p:txBody>
        </p:sp>
        <p:sp>
          <p:nvSpPr>
            <p:cNvPr id="77833" name="Text Box 8"/>
            <p:cNvSpPr txBox="1">
              <a:spLocks noChangeArrowheads="1"/>
            </p:cNvSpPr>
            <p:nvPr/>
          </p:nvSpPr>
          <p:spPr bwMode="auto">
            <a:xfrm>
              <a:off x="880" y="1121"/>
              <a:ext cx="562" cy="100"/>
            </a:xfrm>
            <a:prstGeom prst="rect">
              <a:avLst/>
            </a:prstGeom>
            <a:noFill/>
            <a:ln w="9525">
              <a:noFill/>
              <a:miter lim="800000"/>
              <a:headEnd/>
              <a:tailEnd/>
            </a:ln>
          </p:spPr>
          <p:txBody>
            <a:bodyPr lIns="0" tIns="0" rIns="0" bIns="0">
              <a:spAutoFit/>
            </a:bodyPr>
            <a:lstStyle/>
            <a:p>
              <a:pPr defTabSz="381000" eaLnBrk="0" hangingPunct="0"/>
              <a:r>
                <a:rPr lang="en-US" sz="1500">
                  <a:solidFill>
                    <a:srgbClr val="000000"/>
                  </a:solidFill>
                </a:rPr>
                <a:t>Apply it</a:t>
              </a:r>
            </a:p>
          </p:txBody>
        </p:sp>
        <p:sp>
          <p:nvSpPr>
            <p:cNvPr id="77834" name="Freeform 9"/>
            <p:cNvSpPr>
              <a:spLocks noChangeArrowheads="1"/>
            </p:cNvSpPr>
            <p:nvPr/>
          </p:nvSpPr>
          <p:spPr bwMode="auto">
            <a:xfrm>
              <a:off x="2308" y="1589"/>
              <a:ext cx="323" cy="267"/>
            </a:xfrm>
            <a:custGeom>
              <a:avLst/>
              <a:gdLst>
                <a:gd name="T0" fmla="*/ 137 w 323"/>
                <a:gd name="T1" fmla="*/ 260 h 267"/>
                <a:gd name="T2" fmla="*/ 124 w 323"/>
                <a:gd name="T3" fmla="*/ 249 h 267"/>
                <a:gd name="T4" fmla="*/ 103 w 323"/>
                <a:gd name="T5" fmla="*/ 231 h 267"/>
                <a:gd name="T6" fmla="*/ 78 w 323"/>
                <a:gd name="T7" fmla="*/ 210 h 267"/>
                <a:gd name="T8" fmla="*/ 52 w 323"/>
                <a:gd name="T9" fmla="*/ 188 h 267"/>
                <a:gd name="T10" fmla="*/ 29 w 323"/>
                <a:gd name="T11" fmla="*/ 167 h 267"/>
                <a:gd name="T12" fmla="*/ 10 w 323"/>
                <a:gd name="T13" fmla="*/ 152 h 267"/>
                <a:gd name="T14" fmla="*/ 1 w 323"/>
                <a:gd name="T15" fmla="*/ 143 h 267"/>
                <a:gd name="T16" fmla="*/ 2 w 323"/>
                <a:gd name="T17" fmla="*/ 144 h 267"/>
                <a:gd name="T18" fmla="*/ 24 w 323"/>
                <a:gd name="T19" fmla="*/ 152 h 267"/>
                <a:gd name="T20" fmla="*/ 57 w 323"/>
                <a:gd name="T21" fmla="*/ 165 h 267"/>
                <a:gd name="T22" fmla="*/ 79 w 323"/>
                <a:gd name="T23" fmla="*/ 173 h 267"/>
                <a:gd name="T24" fmla="*/ 84 w 323"/>
                <a:gd name="T25" fmla="*/ 167 h 267"/>
                <a:gd name="T26" fmla="*/ 93 w 323"/>
                <a:gd name="T27" fmla="*/ 142 h 267"/>
                <a:gd name="T28" fmla="*/ 103 w 323"/>
                <a:gd name="T29" fmla="*/ 115 h 267"/>
                <a:gd name="T30" fmla="*/ 114 w 323"/>
                <a:gd name="T31" fmla="*/ 88 h 267"/>
                <a:gd name="T32" fmla="*/ 125 w 323"/>
                <a:gd name="T33" fmla="*/ 61 h 267"/>
                <a:gd name="T34" fmla="*/ 135 w 323"/>
                <a:gd name="T35" fmla="*/ 37 h 267"/>
                <a:gd name="T36" fmla="*/ 142 w 323"/>
                <a:gd name="T37" fmla="*/ 17 h 267"/>
                <a:gd name="T38" fmla="*/ 148 w 323"/>
                <a:gd name="T39" fmla="*/ 4 h 267"/>
                <a:gd name="T40" fmla="*/ 150 w 323"/>
                <a:gd name="T41" fmla="*/ 0 h 267"/>
                <a:gd name="T42" fmla="*/ 158 w 323"/>
                <a:gd name="T43" fmla="*/ 3 h 267"/>
                <a:gd name="T44" fmla="*/ 190 w 323"/>
                <a:gd name="T45" fmla="*/ 15 h 267"/>
                <a:gd name="T46" fmla="*/ 221 w 323"/>
                <a:gd name="T47" fmla="*/ 28 h 267"/>
                <a:gd name="T48" fmla="*/ 230 w 323"/>
                <a:gd name="T49" fmla="*/ 31 h 267"/>
                <a:gd name="T50" fmla="*/ 247 w 323"/>
                <a:gd name="T51" fmla="*/ 38 h 267"/>
                <a:gd name="T52" fmla="*/ 282 w 323"/>
                <a:gd name="T53" fmla="*/ 51 h 267"/>
                <a:gd name="T54" fmla="*/ 308 w 323"/>
                <a:gd name="T55" fmla="*/ 61 h 267"/>
                <a:gd name="T56" fmla="*/ 310 w 323"/>
                <a:gd name="T57" fmla="*/ 63 h 267"/>
                <a:gd name="T58" fmla="*/ 306 w 323"/>
                <a:gd name="T59" fmla="*/ 71 h 267"/>
                <a:gd name="T60" fmla="*/ 300 w 323"/>
                <a:gd name="T61" fmla="*/ 87 h 267"/>
                <a:gd name="T62" fmla="*/ 291 w 323"/>
                <a:gd name="T63" fmla="*/ 110 h 267"/>
                <a:gd name="T64" fmla="*/ 281 w 323"/>
                <a:gd name="T65" fmla="*/ 137 h 267"/>
                <a:gd name="T66" fmla="*/ 269 w 323"/>
                <a:gd name="T67" fmla="*/ 165 h 267"/>
                <a:gd name="T68" fmla="*/ 258 w 323"/>
                <a:gd name="T69" fmla="*/ 194 h 267"/>
                <a:gd name="T70" fmla="*/ 248 w 323"/>
                <a:gd name="T71" fmla="*/ 220 h 267"/>
                <a:gd name="T72" fmla="*/ 242 w 323"/>
                <a:gd name="T73" fmla="*/ 236 h 267"/>
                <a:gd name="T74" fmla="*/ 260 w 323"/>
                <a:gd name="T75" fmla="*/ 243 h 267"/>
                <a:gd name="T76" fmla="*/ 294 w 323"/>
                <a:gd name="T77" fmla="*/ 256 h 267"/>
                <a:gd name="T78" fmla="*/ 321 w 323"/>
                <a:gd name="T79" fmla="*/ 266 h 267"/>
                <a:gd name="T80" fmla="*/ 322 w 323"/>
                <a:gd name="T81" fmla="*/ 267 h 267"/>
                <a:gd name="T82" fmla="*/ 309 w 323"/>
                <a:gd name="T83" fmla="*/ 266 h 267"/>
                <a:gd name="T84" fmla="*/ 285 w 323"/>
                <a:gd name="T85" fmla="*/ 266 h 267"/>
                <a:gd name="T86" fmla="*/ 254 w 323"/>
                <a:gd name="T87" fmla="*/ 265 h 267"/>
                <a:gd name="T88" fmla="*/ 220 w 323"/>
                <a:gd name="T89" fmla="*/ 264 h 267"/>
                <a:gd name="T90" fmla="*/ 187 w 323"/>
                <a:gd name="T91" fmla="*/ 263 h 267"/>
                <a:gd name="T92" fmla="*/ 160 w 323"/>
                <a:gd name="T93" fmla="*/ 262 h 267"/>
                <a:gd name="T94" fmla="*/ 143 w 323"/>
                <a:gd name="T95" fmla="*/ 262 h 267"/>
                <a:gd name="T96" fmla="*/ 140 w 323"/>
                <a:gd name="T97" fmla="*/ 262 h 2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3"/>
                <a:gd name="T148" fmla="*/ 0 h 267"/>
                <a:gd name="T149" fmla="*/ 323 w 323"/>
                <a:gd name="T150" fmla="*/ 267 h 2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3" h="267">
                  <a:moveTo>
                    <a:pt x="140" y="262"/>
                  </a:moveTo>
                  <a:lnTo>
                    <a:pt x="139" y="261"/>
                  </a:lnTo>
                  <a:lnTo>
                    <a:pt x="137" y="260"/>
                  </a:lnTo>
                  <a:lnTo>
                    <a:pt x="133" y="257"/>
                  </a:lnTo>
                  <a:lnTo>
                    <a:pt x="129" y="253"/>
                  </a:lnTo>
                  <a:lnTo>
                    <a:pt x="124" y="249"/>
                  </a:lnTo>
                  <a:lnTo>
                    <a:pt x="118" y="243"/>
                  </a:lnTo>
                  <a:lnTo>
                    <a:pt x="111" y="237"/>
                  </a:lnTo>
                  <a:lnTo>
                    <a:pt x="103" y="231"/>
                  </a:lnTo>
                  <a:lnTo>
                    <a:pt x="95" y="224"/>
                  </a:lnTo>
                  <a:lnTo>
                    <a:pt x="87" y="217"/>
                  </a:lnTo>
                  <a:lnTo>
                    <a:pt x="78" y="210"/>
                  </a:lnTo>
                  <a:lnTo>
                    <a:pt x="70" y="202"/>
                  </a:lnTo>
                  <a:lnTo>
                    <a:pt x="61" y="195"/>
                  </a:lnTo>
                  <a:lnTo>
                    <a:pt x="52" y="188"/>
                  </a:lnTo>
                  <a:lnTo>
                    <a:pt x="44" y="180"/>
                  </a:lnTo>
                  <a:lnTo>
                    <a:pt x="36" y="174"/>
                  </a:lnTo>
                  <a:lnTo>
                    <a:pt x="29" y="167"/>
                  </a:lnTo>
                  <a:lnTo>
                    <a:pt x="22" y="161"/>
                  </a:lnTo>
                  <a:lnTo>
                    <a:pt x="15" y="156"/>
                  </a:lnTo>
                  <a:lnTo>
                    <a:pt x="10" y="152"/>
                  </a:lnTo>
                  <a:lnTo>
                    <a:pt x="6" y="148"/>
                  </a:lnTo>
                  <a:lnTo>
                    <a:pt x="3" y="145"/>
                  </a:lnTo>
                  <a:lnTo>
                    <a:pt x="1" y="143"/>
                  </a:lnTo>
                  <a:lnTo>
                    <a:pt x="0" y="143"/>
                  </a:lnTo>
                  <a:lnTo>
                    <a:pt x="2" y="144"/>
                  </a:lnTo>
                  <a:lnTo>
                    <a:pt x="7" y="146"/>
                  </a:lnTo>
                  <a:lnTo>
                    <a:pt x="15" y="149"/>
                  </a:lnTo>
                  <a:lnTo>
                    <a:pt x="24" y="152"/>
                  </a:lnTo>
                  <a:lnTo>
                    <a:pt x="35" y="156"/>
                  </a:lnTo>
                  <a:lnTo>
                    <a:pt x="46" y="161"/>
                  </a:lnTo>
                  <a:lnTo>
                    <a:pt x="57" y="165"/>
                  </a:lnTo>
                  <a:lnTo>
                    <a:pt x="66" y="168"/>
                  </a:lnTo>
                  <a:lnTo>
                    <a:pt x="74" y="171"/>
                  </a:lnTo>
                  <a:lnTo>
                    <a:pt x="79" y="173"/>
                  </a:lnTo>
                  <a:lnTo>
                    <a:pt x="81" y="174"/>
                  </a:lnTo>
                  <a:lnTo>
                    <a:pt x="84" y="167"/>
                  </a:lnTo>
                  <a:lnTo>
                    <a:pt x="87" y="159"/>
                  </a:lnTo>
                  <a:lnTo>
                    <a:pt x="90" y="151"/>
                  </a:lnTo>
                  <a:lnTo>
                    <a:pt x="93" y="142"/>
                  </a:lnTo>
                  <a:lnTo>
                    <a:pt x="96" y="134"/>
                  </a:lnTo>
                  <a:lnTo>
                    <a:pt x="100" y="125"/>
                  </a:lnTo>
                  <a:lnTo>
                    <a:pt x="103" y="115"/>
                  </a:lnTo>
                  <a:lnTo>
                    <a:pt x="107" y="106"/>
                  </a:lnTo>
                  <a:lnTo>
                    <a:pt x="111" y="97"/>
                  </a:lnTo>
                  <a:lnTo>
                    <a:pt x="114" y="88"/>
                  </a:lnTo>
                  <a:lnTo>
                    <a:pt x="118" y="78"/>
                  </a:lnTo>
                  <a:lnTo>
                    <a:pt x="122" y="70"/>
                  </a:lnTo>
                  <a:lnTo>
                    <a:pt x="125" y="61"/>
                  </a:lnTo>
                  <a:lnTo>
                    <a:pt x="128" y="52"/>
                  </a:lnTo>
                  <a:lnTo>
                    <a:pt x="132" y="44"/>
                  </a:lnTo>
                  <a:lnTo>
                    <a:pt x="135" y="37"/>
                  </a:lnTo>
                  <a:lnTo>
                    <a:pt x="138" y="30"/>
                  </a:lnTo>
                  <a:lnTo>
                    <a:pt x="140" y="23"/>
                  </a:lnTo>
                  <a:lnTo>
                    <a:pt x="142" y="17"/>
                  </a:lnTo>
                  <a:lnTo>
                    <a:pt x="145" y="12"/>
                  </a:lnTo>
                  <a:lnTo>
                    <a:pt x="146" y="8"/>
                  </a:lnTo>
                  <a:lnTo>
                    <a:pt x="148" y="4"/>
                  </a:lnTo>
                  <a:lnTo>
                    <a:pt x="149" y="2"/>
                  </a:lnTo>
                  <a:lnTo>
                    <a:pt x="149" y="0"/>
                  </a:lnTo>
                  <a:lnTo>
                    <a:pt x="150" y="0"/>
                  </a:lnTo>
                  <a:lnTo>
                    <a:pt x="152" y="1"/>
                  </a:lnTo>
                  <a:lnTo>
                    <a:pt x="158" y="3"/>
                  </a:lnTo>
                  <a:lnTo>
                    <a:pt x="167" y="7"/>
                  </a:lnTo>
                  <a:lnTo>
                    <a:pt x="178" y="11"/>
                  </a:lnTo>
                  <a:lnTo>
                    <a:pt x="190" y="15"/>
                  </a:lnTo>
                  <a:lnTo>
                    <a:pt x="202" y="20"/>
                  </a:lnTo>
                  <a:lnTo>
                    <a:pt x="212" y="24"/>
                  </a:lnTo>
                  <a:lnTo>
                    <a:pt x="221" y="28"/>
                  </a:lnTo>
                  <a:lnTo>
                    <a:pt x="227" y="30"/>
                  </a:lnTo>
                  <a:lnTo>
                    <a:pt x="230" y="31"/>
                  </a:lnTo>
                  <a:lnTo>
                    <a:pt x="232" y="32"/>
                  </a:lnTo>
                  <a:lnTo>
                    <a:pt x="238" y="34"/>
                  </a:lnTo>
                  <a:lnTo>
                    <a:pt x="247" y="38"/>
                  </a:lnTo>
                  <a:lnTo>
                    <a:pt x="258" y="42"/>
                  </a:lnTo>
                  <a:lnTo>
                    <a:pt x="270" y="47"/>
                  </a:lnTo>
                  <a:lnTo>
                    <a:pt x="282" y="51"/>
                  </a:lnTo>
                  <a:lnTo>
                    <a:pt x="293" y="55"/>
                  </a:lnTo>
                  <a:lnTo>
                    <a:pt x="302" y="59"/>
                  </a:lnTo>
                  <a:lnTo>
                    <a:pt x="308" y="61"/>
                  </a:lnTo>
                  <a:lnTo>
                    <a:pt x="310" y="62"/>
                  </a:lnTo>
                  <a:lnTo>
                    <a:pt x="310" y="63"/>
                  </a:lnTo>
                  <a:lnTo>
                    <a:pt x="309" y="64"/>
                  </a:lnTo>
                  <a:lnTo>
                    <a:pt x="308" y="67"/>
                  </a:lnTo>
                  <a:lnTo>
                    <a:pt x="306" y="71"/>
                  </a:lnTo>
                  <a:lnTo>
                    <a:pt x="305" y="76"/>
                  </a:lnTo>
                  <a:lnTo>
                    <a:pt x="302" y="81"/>
                  </a:lnTo>
                  <a:lnTo>
                    <a:pt x="300" y="87"/>
                  </a:lnTo>
                  <a:lnTo>
                    <a:pt x="297" y="94"/>
                  </a:lnTo>
                  <a:lnTo>
                    <a:pt x="294" y="102"/>
                  </a:lnTo>
                  <a:lnTo>
                    <a:pt x="291" y="110"/>
                  </a:lnTo>
                  <a:lnTo>
                    <a:pt x="288" y="119"/>
                  </a:lnTo>
                  <a:lnTo>
                    <a:pt x="284" y="127"/>
                  </a:lnTo>
                  <a:lnTo>
                    <a:pt x="281" y="137"/>
                  </a:lnTo>
                  <a:lnTo>
                    <a:pt x="277" y="146"/>
                  </a:lnTo>
                  <a:lnTo>
                    <a:pt x="273" y="156"/>
                  </a:lnTo>
                  <a:lnTo>
                    <a:pt x="269" y="165"/>
                  </a:lnTo>
                  <a:lnTo>
                    <a:pt x="266" y="175"/>
                  </a:lnTo>
                  <a:lnTo>
                    <a:pt x="262" y="184"/>
                  </a:lnTo>
                  <a:lnTo>
                    <a:pt x="258" y="194"/>
                  </a:lnTo>
                  <a:lnTo>
                    <a:pt x="255" y="203"/>
                  </a:lnTo>
                  <a:lnTo>
                    <a:pt x="251" y="212"/>
                  </a:lnTo>
                  <a:lnTo>
                    <a:pt x="248" y="220"/>
                  </a:lnTo>
                  <a:lnTo>
                    <a:pt x="245" y="228"/>
                  </a:lnTo>
                  <a:lnTo>
                    <a:pt x="242" y="236"/>
                  </a:lnTo>
                  <a:lnTo>
                    <a:pt x="244" y="237"/>
                  </a:lnTo>
                  <a:lnTo>
                    <a:pt x="251" y="239"/>
                  </a:lnTo>
                  <a:lnTo>
                    <a:pt x="260" y="243"/>
                  </a:lnTo>
                  <a:lnTo>
                    <a:pt x="271" y="247"/>
                  </a:lnTo>
                  <a:lnTo>
                    <a:pt x="283" y="251"/>
                  </a:lnTo>
                  <a:lnTo>
                    <a:pt x="294" y="256"/>
                  </a:lnTo>
                  <a:lnTo>
                    <a:pt x="305" y="260"/>
                  </a:lnTo>
                  <a:lnTo>
                    <a:pt x="314" y="263"/>
                  </a:lnTo>
                  <a:lnTo>
                    <a:pt x="321" y="266"/>
                  </a:lnTo>
                  <a:lnTo>
                    <a:pt x="323" y="267"/>
                  </a:lnTo>
                  <a:lnTo>
                    <a:pt x="322" y="267"/>
                  </a:lnTo>
                  <a:lnTo>
                    <a:pt x="319" y="267"/>
                  </a:lnTo>
                  <a:lnTo>
                    <a:pt x="315" y="266"/>
                  </a:lnTo>
                  <a:lnTo>
                    <a:pt x="309" y="266"/>
                  </a:lnTo>
                  <a:lnTo>
                    <a:pt x="302" y="266"/>
                  </a:lnTo>
                  <a:lnTo>
                    <a:pt x="294" y="266"/>
                  </a:lnTo>
                  <a:lnTo>
                    <a:pt x="285" y="266"/>
                  </a:lnTo>
                  <a:lnTo>
                    <a:pt x="275" y="265"/>
                  </a:lnTo>
                  <a:lnTo>
                    <a:pt x="265" y="265"/>
                  </a:lnTo>
                  <a:lnTo>
                    <a:pt x="254" y="265"/>
                  </a:lnTo>
                  <a:lnTo>
                    <a:pt x="243" y="265"/>
                  </a:lnTo>
                  <a:lnTo>
                    <a:pt x="231" y="264"/>
                  </a:lnTo>
                  <a:lnTo>
                    <a:pt x="220" y="264"/>
                  </a:lnTo>
                  <a:lnTo>
                    <a:pt x="208" y="264"/>
                  </a:lnTo>
                  <a:lnTo>
                    <a:pt x="198" y="263"/>
                  </a:lnTo>
                  <a:lnTo>
                    <a:pt x="187" y="263"/>
                  </a:lnTo>
                  <a:lnTo>
                    <a:pt x="177" y="263"/>
                  </a:lnTo>
                  <a:lnTo>
                    <a:pt x="168" y="263"/>
                  </a:lnTo>
                  <a:lnTo>
                    <a:pt x="160" y="262"/>
                  </a:lnTo>
                  <a:lnTo>
                    <a:pt x="153" y="262"/>
                  </a:lnTo>
                  <a:lnTo>
                    <a:pt x="147" y="262"/>
                  </a:lnTo>
                  <a:lnTo>
                    <a:pt x="143" y="262"/>
                  </a:lnTo>
                  <a:lnTo>
                    <a:pt x="140" y="262"/>
                  </a:lnTo>
                  <a:close/>
                </a:path>
              </a:pathLst>
            </a:custGeom>
            <a:solidFill>
              <a:srgbClr val="FFFFFF"/>
            </a:solidFill>
            <a:ln w="832">
              <a:solidFill>
                <a:srgbClr val="000000"/>
              </a:solidFill>
              <a:prstDash val="solid"/>
              <a:round/>
              <a:headEnd/>
              <a:tailEnd/>
            </a:ln>
          </p:spPr>
          <p:txBody>
            <a:bodyPr/>
            <a:lstStyle/>
            <a:p>
              <a:endParaRPr lang="en-US"/>
            </a:p>
          </p:txBody>
        </p:sp>
        <p:sp>
          <p:nvSpPr>
            <p:cNvPr id="77835" name="Freeform 10"/>
            <p:cNvSpPr>
              <a:spLocks noChangeArrowheads="1"/>
            </p:cNvSpPr>
            <p:nvPr/>
          </p:nvSpPr>
          <p:spPr bwMode="auto">
            <a:xfrm>
              <a:off x="1697" y="827"/>
              <a:ext cx="279" cy="318"/>
            </a:xfrm>
            <a:custGeom>
              <a:avLst/>
              <a:gdLst>
                <a:gd name="T0" fmla="*/ 267 w 279"/>
                <a:gd name="T1" fmla="*/ 183 h 318"/>
                <a:gd name="T2" fmla="*/ 259 w 279"/>
                <a:gd name="T3" fmla="*/ 194 h 318"/>
                <a:gd name="T4" fmla="*/ 243 w 279"/>
                <a:gd name="T5" fmla="*/ 213 h 318"/>
                <a:gd name="T6" fmla="*/ 223 w 279"/>
                <a:gd name="T7" fmla="*/ 235 h 318"/>
                <a:gd name="T8" fmla="*/ 202 w 279"/>
                <a:gd name="T9" fmla="*/ 258 h 318"/>
                <a:gd name="T10" fmla="*/ 180 w 279"/>
                <a:gd name="T11" fmla="*/ 281 h 318"/>
                <a:gd name="T12" fmla="*/ 162 w 279"/>
                <a:gd name="T13" fmla="*/ 300 h 318"/>
                <a:gd name="T14" fmla="*/ 150 w 279"/>
                <a:gd name="T15" fmla="*/ 313 h 318"/>
                <a:gd name="T16" fmla="*/ 145 w 279"/>
                <a:gd name="T17" fmla="*/ 318 h 318"/>
                <a:gd name="T18" fmla="*/ 148 w 279"/>
                <a:gd name="T19" fmla="*/ 310 h 318"/>
                <a:gd name="T20" fmla="*/ 161 w 279"/>
                <a:gd name="T21" fmla="*/ 278 h 318"/>
                <a:gd name="T22" fmla="*/ 174 w 279"/>
                <a:gd name="T23" fmla="*/ 247 h 318"/>
                <a:gd name="T24" fmla="*/ 178 w 279"/>
                <a:gd name="T25" fmla="*/ 239 h 318"/>
                <a:gd name="T26" fmla="*/ 156 w 279"/>
                <a:gd name="T27" fmla="*/ 229 h 318"/>
                <a:gd name="T28" fmla="*/ 130 w 279"/>
                <a:gd name="T29" fmla="*/ 218 h 318"/>
                <a:gd name="T30" fmla="*/ 103 w 279"/>
                <a:gd name="T31" fmla="*/ 205 h 318"/>
                <a:gd name="T32" fmla="*/ 76 w 279"/>
                <a:gd name="T33" fmla="*/ 193 h 318"/>
                <a:gd name="T34" fmla="*/ 51 w 279"/>
                <a:gd name="T35" fmla="*/ 181 h 318"/>
                <a:gd name="T36" fmla="*/ 29 w 279"/>
                <a:gd name="T37" fmla="*/ 171 h 318"/>
                <a:gd name="T38" fmla="*/ 12 w 279"/>
                <a:gd name="T39" fmla="*/ 163 h 318"/>
                <a:gd name="T40" fmla="*/ 2 w 279"/>
                <a:gd name="T41" fmla="*/ 158 h 318"/>
                <a:gd name="T42" fmla="*/ 0 w 279"/>
                <a:gd name="T43" fmla="*/ 157 h 318"/>
                <a:gd name="T44" fmla="*/ 8 w 279"/>
                <a:gd name="T45" fmla="*/ 141 h 318"/>
                <a:gd name="T46" fmla="*/ 24 w 279"/>
                <a:gd name="T47" fmla="*/ 107 h 318"/>
                <a:gd name="T48" fmla="*/ 36 w 279"/>
                <a:gd name="T49" fmla="*/ 82 h 318"/>
                <a:gd name="T50" fmla="*/ 38 w 279"/>
                <a:gd name="T51" fmla="*/ 78 h 318"/>
                <a:gd name="T52" fmla="*/ 50 w 279"/>
                <a:gd name="T53" fmla="*/ 52 h 318"/>
                <a:gd name="T54" fmla="*/ 66 w 279"/>
                <a:gd name="T55" fmla="*/ 19 h 318"/>
                <a:gd name="T56" fmla="*/ 74 w 279"/>
                <a:gd name="T57" fmla="*/ 2 h 318"/>
                <a:gd name="T58" fmla="*/ 76 w 279"/>
                <a:gd name="T59" fmla="*/ 3 h 318"/>
                <a:gd name="T60" fmla="*/ 87 w 279"/>
                <a:gd name="T61" fmla="*/ 8 h 318"/>
                <a:gd name="T62" fmla="*/ 104 w 279"/>
                <a:gd name="T63" fmla="*/ 16 h 318"/>
                <a:gd name="T64" fmla="*/ 126 w 279"/>
                <a:gd name="T65" fmla="*/ 26 h 318"/>
                <a:gd name="T66" fmla="*/ 152 w 279"/>
                <a:gd name="T67" fmla="*/ 38 h 318"/>
                <a:gd name="T68" fmla="*/ 179 w 279"/>
                <a:gd name="T69" fmla="*/ 50 h 318"/>
                <a:gd name="T70" fmla="*/ 206 w 279"/>
                <a:gd name="T71" fmla="*/ 62 h 318"/>
                <a:gd name="T72" fmla="*/ 231 w 279"/>
                <a:gd name="T73" fmla="*/ 73 h 318"/>
                <a:gd name="T74" fmla="*/ 245 w 279"/>
                <a:gd name="T75" fmla="*/ 79 h 318"/>
                <a:gd name="T76" fmla="*/ 251 w 279"/>
                <a:gd name="T77" fmla="*/ 65 h 318"/>
                <a:gd name="T78" fmla="*/ 264 w 279"/>
                <a:gd name="T79" fmla="*/ 34 h 318"/>
                <a:gd name="T80" fmla="*/ 276 w 279"/>
                <a:gd name="T81" fmla="*/ 6 h 318"/>
                <a:gd name="T82" fmla="*/ 279 w 279"/>
                <a:gd name="T83" fmla="*/ 0 h 318"/>
                <a:gd name="T84" fmla="*/ 278 w 279"/>
                <a:gd name="T85" fmla="*/ 7 h 318"/>
                <a:gd name="T86" fmla="*/ 276 w 279"/>
                <a:gd name="T87" fmla="*/ 26 h 318"/>
                <a:gd name="T88" fmla="*/ 274 w 279"/>
                <a:gd name="T89" fmla="*/ 53 h 318"/>
                <a:gd name="T90" fmla="*/ 271 w 279"/>
                <a:gd name="T91" fmla="*/ 85 h 318"/>
                <a:gd name="T92" fmla="*/ 269 w 279"/>
                <a:gd name="T93" fmla="*/ 118 h 318"/>
                <a:gd name="T94" fmla="*/ 267 w 279"/>
                <a:gd name="T95" fmla="*/ 147 h 318"/>
                <a:gd name="T96" fmla="*/ 267 w 279"/>
                <a:gd name="T97" fmla="*/ 168 h 318"/>
                <a:gd name="T98" fmla="*/ 267 w 279"/>
                <a:gd name="T99" fmla="*/ 179 h 318"/>
                <a:gd name="T100" fmla="*/ 268 w 279"/>
                <a:gd name="T101" fmla="*/ 180 h 3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9"/>
                <a:gd name="T154" fmla="*/ 0 h 318"/>
                <a:gd name="T155" fmla="*/ 279 w 279"/>
                <a:gd name="T156" fmla="*/ 318 h 31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9" h="318">
                  <a:moveTo>
                    <a:pt x="268" y="180"/>
                  </a:moveTo>
                  <a:lnTo>
                    <a:pt x="268" y="181"/>
                  </a:lnTo>
                  <a:lnTo>
                    <a:pt x="267" y="183"/>
                  </a:lnTo>
                  <a:lnTo>
                    <a:pt x="265" y="186"/>
                  </a:lnTo>
                  <a:lnTo>
                    <a:pt x="262" y="190"/>
                  </a:lnTo>
                  <a:lnTo>
                    <a:pt x="259" y="194"/>
                  </a:lnTo>
                  <a:lnTo>
                    <a:pt x="254" y="200"/>
                  </a:lnTo>
                  <a:lnTo>
                    <a:pt x="249" y="206"/>
                  </a:lnTo>
                  <a:lnTo>
                    <a:pt x="243" y="213"/>
                  </a:lnTo>
                  <a:lnTo>
                    <a:pt x="237" y="220"/>
                  </a:lnTo>
                  <a:lnTo>
                    <a:pt x="230" y="227"/>
                  </a:lnTo>
                  <a:lnTo>
                    <a:pt x="223" y="235"/>
                  </a:lnTo>
                  <a:lnTo>
                    <a:pt x="216" y="242"/>
                  </a:lnTo>
                  <a:lnTo>
                    <a:pt x="209" y="250"/>
                  </a:lnTo>
                  <a:lnTo>
                    <a:pt x="202" y="258"/>
                  </a:lnTo>
                  <a:lnTo>
                    <a:pt x="194" y="266"/>
                  </a:lnTo>
                  <a:lnTo>
                    <a:pt x="187" y="273"/>
                  </a:lnTo>
                  <a:lnTo>
                    <a:pt x="180" y="281"/>
                  </a:lnTo>
                  <a:lnTo>
                    <a:pt x="174" y="288"/>
                  </a:lnTo>
                  <a:lnTo>
                    <a:pt x="168" y="294"/>
                  </a:lnTo>
                  <a:lnTo>
                    <a:pt x="162" y="300"/>
                  </a:lnTo>
                  <a:lnTo>
                    <a:pt x="157" y="305"/>
                  </a:lnTo>
                  <a:lnTo>
                    <a:pt x="153" y="310"/>
                  </a:lnTo>
                  <a:lnTo>
                    <a:pt x="150" y="313"/>
                  </a:lnTo>
                  <a:lnTo>
                    <a:pt x="147" y="316"/>
                  </a:lnTo>
                  <a:lnTo>
                    <a:pt x="145" y="318"/>
                  </a:lnTo>
                  <a:lnTo>
                    <a:pt x="146" y="316"/>
                  </a:lnTo>
                  <a:lnTo>
                    <a:pt x="148" y="310"/>
                  </a:lnTo>
                  <a:lnTo>
                    <a:pt x="152" y="301"/>
                  </a:lnTo>
                  <a:lnTo>
                    <a:pt x="156" y="290"/>
                  </a:lnTo>
                  <a:lnTo>
                    <a:pt x="161" y="278"/>
                  </a:lnTo>
                  <a:lnTo>
                    <a:pt x="166" y="267"/>
                  </a:lnTo>
                  <a:lnTo>
                    <a:pt x="171" y="256"/>
                  </a:lnTo>
                  <a:lnTo>
                    <a:pt x="174" y="247"/>
                  </a:lnTo>
                  <a:lnTo>
                    <a:pt x="177" y="241"/>
                  </a:lnTo>
                  <a:lnTo>
                    <a:pt x="178" y="239"/>
                  </a:lnTo>
                  <a:lnTo>
                    <a:pt x="171" y="236"/>
                  </a:lnTo>
                  <a:lnTo>
                    <a:pt x="164" y="232"/>
                  </a:lnTo>
                  <a:lnTo>
                    <a:pt x="156" y="229"/>
                  </a:lnTo>
                  <a:lnTo>
                    <a:pt x="147" y="225"/>
                  </a:lnTo>
                  <a:lnTo>
                    <a:pt x="139" y="222"/>
                  </a:lnTo>
                  <a:lnTo>
                    <a:pt x="130" y="218"/>
                  </a:lnTo>
                  <a:lnTo>
                    <a:pt x="121" y="214"/>
                  </a:lnTo>
                  <a:lnTo>
                    <a:pt x="112" y="209"/>
                  </a:lnTo>
                  <a:lnTo>
                    <a:pt x="103" y="205"/>
                  </a:lnTo>
                  <a:lnTo>
                    <a:pt x="94" y="201"/>
                  </a:lnTo>
                  <a:lnTo>
                    <a:pt x="85" y="197"/>
                  </a:lnTo>
                  <a:lnTo>
                    <a:pt x="76" y="193"/>
                  </a:lnTo>
                  <a:lnTo>
                    <a:pt x="67" y="189"/>
                  </a:lnTo>
                  <a:lnTo>
                    <a:pt x="59" y="185"/>
                  </a:lnTo>
                  <a:lnTo>
                    <a:pt x="51" y="181"/>
                  </a:lnTo>
                  <a:lnTo>
                    <a:pt x="43" y="178"/>
                  </a:lnTo>
                  <a:lnTo>
                    <a:pt x="35" y="174"/>
                  </a:lnTo>
                  <a:lnTo>
                    <a:pt x="29" y="171"/>
                  </a:lnTo>
                  <a:lnTo>
                    <a:pt x="22" y="168"/>
                  </a:lnTo>
                  <a:lnTo>
                    <a:pt x="17" y="165"/>
                  </a:lnTo>
                  <a:lnTo>
                    <a:pt x="12" y="163"/>
                  </a:lnTo>
                  <a:lnTo>
                    <a:pt x="8" y="161"/>
                  </a:lnTo>
                  <a:lnTo>
                    <a:pt x="4" y="160"/>
                  </a:lnTo>
                  <a:lnTo>
                    <a:pt x="2" y="158"/>
                  </a:lnTo>
                  <a:lnTo>
                    <a:pt x="0" y="158"/>
                  </a:lnTo>
                  <a:lnTo>
                    <a:pt x="0" y="157"/>
                  </a:lnTo>
                  <a:lnTo>
                    <a:pt x="1" y="155"/>
                  </a:lnTo>
                  <a:lnTo>
                    <a:pt x="4" y="149"/>
                  </a:lnTo>
                  <a:lnTo>
                    <a:pt x="8" y="141"/>
                  </a:lnTo>
                  <a:lnTo>
                    <a:pt x="13" y="130"/>
                  </a:lnTo>
                  <a:lnTo>
                    <a:pt x="18" y="119"/>
                  </a:lnTo>
                  <a:lnTo>
                    <a:pt x="24" y="107"/>
                  </a:lnTo>
                  <a:lnTo>
                    <a:pt x="29" y="96"/>
                  </a:lnTo>
                  <a:lnTo>
                    <a:pt x="33" y="88"/>
                  </a:lnTo>
                  <a:lnTo>
                    <a:pt x="36" y="82"/>
                  </a:lnTo>
                  <a:lnTo>
                    <a:pt x="37" y="80"/>
                  </a:lnTo>
                  <a:lnTo>
                    <a:pt x="38" y="78"/>
                  </a:lnTo>
                  <a:lnTo>
                    <a:pt x="41" y="72"/>
                  </a:lnTo>
                  <a:lnTo>
                    <a:pt x="45" y="63"/>
                  </a:lnTo>
                  <a:lnTo>
                    <a:pt x="50" y="52"/>
                  </a:lnTo>
                  <a:lnTo>
                    <a:pt x="55" y="41"/>
                  </a:lnTo>
                  <a:lnTo>
                    <a:pt x="61" y="29"/>
                  </a:lnTo>
                  <a:lnTo>
                    <a:pt x="66" y="19"/>
                  </a:lnTo>
                  <a:lnTo>
                    <a:pt x="70" y="10"/>
                  </a:lnTo>
                  <a:lnTo>
                    <a:pt x="73" y="4"/>
                  </a:lnTo>
                  <a:lnTo>
                    <a:pt x="74" y="2"/>
                  </a:lnTo>
                  <a:lnTo>
                    <a:pt x="75" y="2"/>
                  </a:lnTo>
                  <a:lnTo>
                    <a:pt x="76" y="3"/>
                  </a:lnTo>
                  <a:lnTo>
                    <a:pt x="79" y="4"/>
                  </a:lnTo>
                  <a:lnTo>
                    <a:pt x="82" y="6"/>
                  </a:lnTo>
                  <a:lnTo>
                    <a:pt x="87" y="8"/>
                  </a:lnTo>
                  <a:lnTo>
                    <a:pt x="92" y="10"/>
                  </a:lnTo>
                  <a:lnTo>
                    <a:pt x="97" y="13"/>
                  </a:lnTo>
                  <a:lnTo>
                    <a:pt x="104" y="16"/>
                  </a:lnTo>
                  <a:lnTo>
                    <a:pt x="111" y="19"/>
                  </a:lnTo>
                  <a:lnTo>
                    <a:pt x="118" y="23"/>
                  </a:lnTo>
                  <a:lnTo>
                    <a:pt x="126" y="26"/>
                  </a:lnTo>
                  <a:lnTo>
                    <a:pt x="134" y="30"/>
                  </a:lnTo>
                  <a:lnTo>
                    <a:pt x="143" y="34"/>
                  </a:lnTo>
                  <a:lnTo>
                    <a:pt x="152" y="38"/>
                  </a:lnTo>
                  <a:lnTo>
                    <a:pt x="161" y="42"/>
                  </a:lnTo>
                  <a:lnTo>
                    <a:pt x="170" y="46"/>
                  </a:lnTo>
                  <a:lnTo>
                    <a:pt x="179" y="50"/>
                  </a:lnTo>
                  <a:lnTo>
                    <a:pt x="188" y="54"/>
                  </a:lnTo>
                  <a:lnTo>
                    <a:pt x="197" y="58"/>
                  </a:lnTo>
                  <a:lnTo>
                    <a:pt x="206" y="62"/>
                  </a:lnTo>
                  <a:lnTo>
                    <a:pt x="214" y="66"/>
                  </a:lnTo>
                  <a:lnTo>
                    <a:pt x="223" y="70"/>
                  </a:lnTo>
                  <a:lnTo>
                    <a:pt x="231" y="73"/>
                  </a:lnTo>
                  <a:lnTo>
                    <a:pt x="238" y="76"/>
                  </a:lnTo>
                  <a:lnTo>
                    <a:pt x="245" y="79"/>
                  </a:lnTo>
                  <a:lnTo>
                    <a:pt x="246" y="77"/>
                  </a:lnTo>
                  <a:lnTo>
                    <a:pt x="248" y="72"/>
                  </a:lnTo>
                  <a:lnTo>
                    <a:pt x="251" y="65"/>
                  </a:lnTo>
                  <a:lnTo>
                    <a:pt x="255" y="55"/>
                  </a:lnTo>
                  <a:lnTo>
                    <a:pt x="260" y="45"/>
                  </a:lnTo>
                  <a:lnTo>
                    <a:pt x="264" y="34"/>
                  </a:lnTo>
                  <a:lnTo>
                    <a:pt x="269" y="23"/>
                  </a:lnTo>
                  <a:lnTo>
                    <a:pt x="273" y="14"/>
                  </a:lnTo>
                  <a:lnTo>
                    <a:pt x="276" y="6"/>
                  </a:lnTo>
                  <a:lnTo>
                    <a:pt x="278" y="1"/>
                  </a:lnTo>
                  <a:lnTo>
                    <a:pt x="279" y="0"/>
                  </a:lnTo>
                  <a:lnTo>
                    <a:pt x="278" y="3"/>
                  </a:lnTo>
                  <a:lnTo>
                    <a:pt x="278" y="7"/>
                  </a:lnTo>
                  <a:lnTo>
                    <a:pt x="278" y="12"/>
                  </a:lnTo>
                  <a:lnTo>
                    <a:pt x="277" y="19"/>
                  </a:lnTo>
                  <a:lnTo>
                    <a:pt x="276" y="26"/>
                  </a:lnTo>
                  <a:lnTo>
                    <a:pt x="276" y="34"/>
                  </a:lnTo>
                  <a:lnTo>
                    <a:pt x="275" y="44"/>
                  </a:lnTo>
                  <a:lnTo>
                    <a:pt x="274" y="53"/>
                  </a:lnTo>
                  <a:lnTo>
                    <a:pt x="273" y="64"/>
                  </a:lnTo>
                  <a:lnTo>
                    <a:pt x="272" y="74"/>
                  </a:lnTo>
                  <a:lnTo>
                    <a:pt x="271" y="85"/>
                  </a:lnTo>
                  <a:lnTo>
                    <a:pt x="270" y="96"/>
                  </a:lnTo>
                  <a:lnTo>
                    <a:pt x="270" y="107"/>
                  </a:lnTo>
                  <a:lnTo>
                    <a:pt x="269" y="118"/>
                  </a:lnTo>
                  <a:lnTo>
                    <a:pt x="268" y="128"/>
                  </a:lnTo>
                  <a:lnTo>
                    <a:pt x="268" y="137"/>
                  </a:lnTo>
                  <a:lnTo>
                    <a:pt x="267" y="147"/>
                  </a:lnTo>
                  <a:lnTo>
                    <a:pt x="267" y="155"/>
                  </a:lnTo>
                  <a:lnTo>
                    <a:pt x="267" y="162"/>
                  </a:lnTo>
                  <a:lnTo>
                    <a:pt x="267" y="168"/>
                  </a:lnTo>
                  <a:lnTo>
                    <a:pt x="267" y="174"/>
                  </a:lnTo>
                  <a:lnTo>
                    <a:pt x="267" y="177"/>
                  </a:lnTo>
                  <a:lnTo>
                    <a:pt x="267" y="179"/>
                  </a:lnTo>
                  <a:lnTo>
                    <a:pt x="268" y="180"/>
                  </a:lnTo>
                  <a:close/>
                </a:path>
              </a:pathLst>
            </a:custGeom>
            <a:solidFill>
              <a:srgbClr val="FFFFFF"/>
            </a:solidFill>
            <a:ln w="832">
              <a:solidFill>
                <a:srgbClr val="000000"/>
              </a:solidFill>
              <a:prstDash val="solid"/>
              <a:round/>
              <a:headEnd/>
              <a:tailEnd/>
            </a:ln>
          </p:spPr>
          <p:txBody>
            <a:bodyPr/>
            <a:lstStyle/>
            <a:p>
              <a:endParaRPr lang="en-US"/>
            </a:p>
          </p:txBody>
        </p:sp>
        <p:sp>
          <p:nvSpPr>
            <p:cNvPr id="77836" name="Freeform 11"/>
            <p:cNvSpPr>
              <a:spLocks noChangeArrowheads="1"/>
            </p:cNvSpPr>
            <p:nvPr/>
          </p:nvSpPr>
          <p:spPr bwMode="auto">
            <a:xfrm>
              <a:off x="1060" y="1901"/>
              <a:ext cx="303" cy="328"/>
            </a:xfrm>
            <a:custGeom>
              <a:avLst/>
              <a:gdLst>
                <a:gd name="T0" fmla="*/ 24 w 303"/>
                <a:gd name="T1" fmla="*/ 119 h 328"/>
                <a:gd name="T2" fmla="*/ 37 w 303"/>
                <a:gd name="T3" fmla="*/ 108 h 328"/>
                <a:gd name="T4" fmla="*/ 57 w 303"/>
                <a:gd name="T5" fmla="*/ 90 h 328"/>
                <a:gd name="T6" fmla="*/ 82 w 303"/>
                <a:gd name="T7" fmla="*/ 68 h 328"/>
                <a:gd name="T8" fmla="*/ 109 w 303"/>
                <a:gd name="T9" fmla="*/ 46 h 328"/>
                <a:gd name="T10" fmla="*/ 133 w 303"/>
                <a:gd name="T11" fmla="*/ 25 h 328"/>
                <a:gd name="T12" fmla="*/ 151 w 303"/>
                <a:gd name="T13" fmla="*/ 9 h 328"/>
                <a:gd name="T14" fmla="*/ 161 w 303"/>
                <a:gd name="T15" fmla="*/ 1 h 328"/>
                <a:gd name="T16" fmla="*/ 160 w 303"/>
                <a:gd name="T17" fmla="*/ 2 h 328"/>
                <a:gd name="T18" fmla="*/ 147 w 303"/>
                <a:gd name="T19" fmla="*/ 27 h 328"/>
                <a:gd name="T20" fmla="*/ 130 w 303"/>
                <a:gd name="T21" fmla="*/ 60 h 328"/>
                <a:gd name="T22" fmla="*/ 121 w 303"/>
                <a:gd name="T23" fmla="*/ 77 h 328"/>
                <a:gd name="T24" fmla="*/ 136 w 303"/>
                <a:gd name="T25" fmla="*/ 84 h 328"/>
                <a:gd name="T26" fmla="*/ 160 w 303"/>
                <a:gd name="T27" fmla="*/ 98 h 328"/>
                <a:gd name="T28" fmla="*/ 187 w 303"/>
                <a:gd name="T29" fmla="*/ 112 h 328"/>
                <a:gd name="T30" fmla="*/ 213 w 303"/>
                <a:gd name="T31" fmla="*/ 127 h 328"/>
                <a:gd name="T32" fmla="*/ 239 w 303"/>
                <a:gd name="T33" fmla="*/ 141 h 328"/>
                <a:gd name="T34" fmla="*/ 263 w 303"/>
                <a:gd name="T35" fmla="*/ 154 h 328"/>
                <a:gd name="T36" fmla="*/ 282 w 303"/>
                <a:gd name="T37" fmla="*/ 164 h 328"/>
                <a:gd name="T38" fmla="*/ 296 w 303"/>
                <a:gd name="T39" fmla="*/ 172 h 328"/>
                <a:gd name="T40" fmla="*/ 303 w 303"/>
                <a:gd name="T41" fmla="*/ 176 h 328"/>
                <a:gd name="T42" fmla="*/ 302 w 303"/>
                <a:gd name="T43" fmla="*/ 178 h 328"/>
                <a:gd name="T44" fmla="*/ 289 w 303"/>
                <a:gd name="T45" fmla="*/ 203 h 328"/>
                <a:gd name="T46" fmla="*/ 271 w 303"/>
                <a:gd name="T47" fmla="*/ 235 h 328"/>
                <a:gd name="T48" fmla="*/ 262 w 303"/>
                <a:gd name="T49" fmla="*/ 252 h 328"/>
                <a:gd name="T50" fmla="*/ 258 w 303"/>
                <a:gd name="T51" fmla="*/ 260 h 328"/>
                <a:gd name="T52" fmla="*/ 242 w 303"/>
                <a:gd name="T53" fmla="*/ 290 h 328"/>
                <a:gd name="T54" fmla="*/ 225 w 303"/>
                <a:gd name="T55" fmla="*/ 320 h 328"/>
                <a:gd name="T56" fmla="*/ 221 w 303"/>
                <a:gd name="T57" fmla="*/ 328 h 328"/>
                <a:gd name="T58" fmla="*/ 217 w 303"/>
                <a:gd name="T59" fmla="*/ 325 h 328"/>
                <a:gd name="T60" fmla="*/ 205 w 303"/>
                <a:gd name="T61" fmla="*/ 319 h 328"/>
                <a:gd name="T62" fmla="*/ 188 w 303"/>
                <a:gd name="T63" fmla="*/ 309 h 328"/>
                <a:gd name="T64" fmla="*/ 166 w 303"/>
                <a:gd name="T65" fmla="*/ 297 h 328"/>
                <a:gd name="T66" fmla="*/ 141 w 303"/>
                <a:gd name="T67" fmla="*/ 283 h 328"/>
                <a:gd name="T68" fmla="*/ 114 w 303"/>
                <a:gd name="T69" fmla="*/ 269 h 328"/>
                <a:gd name="T70" fmla="*/ 88 w 303"/>
                <a:gd name="T71" fmla="*/ 255 h 328"/>
                <a:gd name="T72" fmla="*/ 63 w 303"/>
                <a:gd name="T73" fmla="*/ 241 h 328"/>
                <a:gd name="T74" fmla="*/ 41 w 303"/>
                <a:gd name="T75" fmla="*/ 229 h 328"/>
                <a:gd name="T76" fmla="*/ 36 w 303"/>
                <a:gd name="T77" fmla="*/ 237 h 328"/>
                <a:gd name="T78" fmla="*/ 20 w 303"/>
                <a:gd name="T79" fmla="*/ 267 h 328"/>
                <a:gd name="T80" fmla="*/ 4 w 303"/>
                <a:gd name="T81" fmla="*/ 298 h 328"/>
                <a:gd name="T82" fmla="*/ 0 w 303"/>
                <a:gd name="T83" fmla="*/ 306 h 328"/>
                <a:gd name="T84" fmla="*/ 1 w 303"/>
                <a:gd name="T85" fmla="*/ 298 h 328"/>
                <a:gd name="T86" fmla="*/ 4 w 303"/>
                <a:gd name="T87" fmla="*/ 277 h 328"/>
                <a:gd name="T88" fmla="*/ 7 w 303"/>
                <a:gd name="T89" fmla="*/ 247 h 328"/>
                <a:gd name="T90" fmla="*/ 11 w 303"/>
                <a:gd name="T91" fmla="*/ 213 h 328"/>
                <a:gd name="T92" fmla="*/ 14 w 303"/>
                <a:gd name="T93" fmla="*/ 180 h 328"/>
                <a:gd name="T94" fmla="*/ 18 w 303"/>
                <a:gd name="T95" fmla="*/ 150 h 328"/>
                <a:gd name="T96" fmla="*/ 20 w 303"/>
                <a:gd name="T97" fmla="*/ 129 h 328"/>
                <a:gd name="T98" fmla="*/ 21 w 303"/>
                <a:gd name="T99" fmla="*/ 121 h 3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03"/>
                <a:gd name="T151" fmla="*/ 0 h 328"/>
                <a:gd name="T152" fmla="*/ 303 w 303"/>
                <a:gd name="T153" fmla="*/ 328 h 3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03" h="328">
                  <a:moveTo>
                    <a:pt x="21" y="121"/>
                  </a:moveTo>
                  <a:lnTo>
                    <a:pt x="22" y="121"/>
                  </a:lnTo>
                  <a:lnTo>
                    <a:pt x="24" y="119"/>
                  </a:lnTo>
                  <a:lnTo>
                    <a:pt x="27" y="116"/>
                  </a:lnTo>
                  <a:lnTo>
                    <a:pt x="31" y="112"/>
                  </a:lnTo>
                  <a:lnTo>
                    <a:pt x="37" y="108"/>
                  </a:lnTo>
                  <a:lnTo>
                    <a:pt x="43" y="102"/>
                  </a:lnTo>
                  <a:lnTo>
                    <a:pt x="50" y="96"/>
                  </a:lnTo>
                  <a:lnTo>
                    <a:pt x="57" y="90"/>
                  </a:lnTo>
                  <a:lnTo>
                    <a:pt x="65" y="83"/>
                  </a:lnTo>
                  <a:lnTo>
                    <a:pt x="74" y="76"/>
                  </a:lnTo>
                  <a:lnTo>
                    <a:pt x="82" y="68"/>
                  </a:lnTo>
                  <a:lnTo>
                    <a:pt x="91" y="61"/>
                  </a:lnTo>
                  <a:lnTo>
                    <a:pt x="100" y="53"/>
                  </a:lnTo>
                  <a:lnTo>
                    <a:pt x="109" y="46"/>
                  </a:lnTo>
                  <a:lnTo>
                    <a:pt x="117" y="39"/>
                  </a:lnTo>
                  <a:lnTo>
                    <a:pt x="125" y="32"/>
                  </a:lnTo>
                  <a:lnTo>
                    <a:pt x="133" y="25"/>
                  </a:lnTo>
                  <a:lnTo>
                    <a:pt x="140" y="19"/>
                  </a:lnTo>
                  <a:lnTo>
                    <a:pt x="146" y="14"/>
                  </a:lnTo>
                  <a:lnTo>
                    <a:pt x="151" y="9"/>
                  </a:lnTo>
                  <a:lnTo>
                    <a:pt x="156" y="5"/>
                  </a:lnTo>
                  <a:lnTo>
                    <a:pt x="159" y="3"/>
                  </a:lnTo>
                  <a:lnTo>
                    <a:pt x="161" y="1"/>
                  </a:lnTo>
                  <a:lnTo>
                    <a:pt x="162" y="0"/>
                  </a:lnTo>
                  <a:lnTo>
                    <a:pt x="160" y="2"/>
                  </a:lnTo>
                  <a:lnTo>
                    <a:pt x="157" y="8"/>
                  </a:lnTo>
                  <a:lnTo>
                    <a:pt x="153" y="17"/>
                  </a:lnTo>
                  <a:lnTo>
                    <a:pt x="147" y="27"/>
                  </a:lnTo>
                  <a:lnTo>
                    <a:pt x="141" y="38"/>
                  </a:lnTo>
                  <a:lnTo>
                    <a:pt x="135" y="50"/>
                  </a:lnTo>
                  <a:lnTo>
                    <a:pt x="130" y="60"/>
                  </a:lnTo>
                  <a:lnTo>
                    <a:pt x="125" y="69"/>
                  </a:lnTo>
                  <a:lnTo>
                    <a:pt x="122" y="74"/>
                  </a:lnTo>
                  <a:lnTo>
                    <a:pt x="121" y="77"/>
                  </a:lnTo>
                  <a:lnTo>
                    <a:pt x="128" y="80"/>
                  </a:lnTo>
                  <a:lnTo>
                    <a:pt x="136" y="84"/>
                  </a:lnTo>
                  <a:lnTo>
                    <a:pt x="144" y="89"/>
                  </a:lnTo>
                  <a:lnTo>
                    <a:pt x="152" y="93"/>
                  </a:lnTo>
                  <a:lnTo>
                    <a:pt x="160" y="98"/>
                  </a:lnTo>
                  <a:lnTo>
                    <a:pt x="169" y="102"/>
                  </a:lnTo>
                  <a:lnTo>
                    <a:pt x="178" y="107"/>
                  </a:lnTo>
                  <a:lnTo>
                    <a:pt x="187" y="112"/>
                  </a:lnTo>
                  <a:lnTo>
                    <a:pt x="196" y="117"/>
                  </a:lnTo>
                  <a:lnTo>
                    <a:pt x="204" y="122"/>
                  </a:lnTo>
                  <a:lnTo>
                    <a:pt x="213" y="127"/>
                  </a:lnTo>
                  <a:lnTo>
                    <a:pt x="222" y="131"/>
                  </a:lnTo>
                  <a:lnTo>
                    <a:pt x="231" y="136"/>
                  </a:lnTo>
                  <a:lnTo>
                    <a:pt x="239" y="141"/>
                  </a:lnTo>
                  <a:lnTo>
                    <a:pt x="247" y="145"/>
                  </a:lnTo>
                  <a:lnTo>
                    <a:pt x="255" y="150"/>
                  </a:lnTo>
                  <a:lnTo>
                    <a:pt x="263" y="154"/>
                  </a:lnTo>
                  <a:lnTo>
                    <a:pt x="270" y="157"/>
                  </a:lnTo>
                  <a:lnTo>
                    <a:pt x="276" y="161"/>
                  </a:lnTo>
                  <a:lnTo>
                    <a:pt x="282" y="164"/>
                  </a:lnTo>
                  <a:lnTo>
                    <a:pt x="287" y="167"/>
                  </a:lnTo>
                  <a:lnTo>
                    <a:pt x="292" y="170"/>
                  </a:lnTo>
                  <a:lnTo>
                    <a:pt x="296" y="172"/>
                  </a:lnTo>
                  <a:lnTo>
                    <a:pt x="299" y="174"/>
                  </a:lnTo>
                  <a:lnTo>
                    <a:pt x="301" y="175"/>
                  </a:lnTo>
                  <a:lnTo>
                    <a:pt x="303" y="176"/>
                  </a:lnTo>
                  <a:lnTo>
                    <a:pt x="302" y="178"/>
                  </a:lnTo>
                  <a:lnTo>
                    <a:pt x="299" y="184"/>
                  </a:lnTo>
                  <a:lnTo>
                    <a:pt x="294" y="192"/>
                  </a:lnTo>
                  <a:lnTo>
                    <a:pt x="289" y="203"/>
                  </a:lnTo>
                  <a:lnTo>
                    <a:pt x="283" y="214"/>
                  </a:lnTo>
                  <a:lnTo>
                    <a:pt x="276" y="225"/>
                  </a:lnTo>
                  <a:lnTo>
                    <a:pt x="271" y="235"/>
                  </a:lnTo>
                  <a:lnTo>
                    <a:pt x="266" y="244"/>
                  </a:lnTo>
                  <a:lnTo>
                    <a:pt x="263" y="250"/>
                  </a:lnTo>
                  <a:lnTo>
                    <a:pt x="262" y="252"/>
                  </a:lnTo>
                  <a:lnTo>
                    <a:pt x="261" y="254"/>
                  </a:lnTo>
                  <a:lnTo>
                    <a:pt x="258" y="260"/>
                  </a:lnTo>
                  <a:lnTo>
                    <a:pt x="253" y="268"/>
                  </a:lnTo>
                  <a:lnTo>
                    <a:pt x="248" y="278"/>
                  </a:lnTo>
                  <a:lnTo>
                    <a:pt x="242" y="290"/>
                  </a:lnTo>
                  <a:lnTo>
                    <a:pt x="235" y="301"/>
                  </a:lnTo>
                  <a:lnTo>
                    <a:pt x="230" y="311"/>
                  </a:lnTo>
                  <a:lnTo>
                    <a:pt x="225" y="320"/>
                  </a:lnTo>
                  <a:lnTo>
                    <a:pt x="222" y="325"/>
                  </a:lnTo>
                  <a:lnTo>
                    <a:pt x="221" y="328"/>
                  </a:lnTo>
                  <a:lnTo>
                    <a:pt x="221" y="327"/>
                  </a:lnTo>
                  <a:lnTo>
                    <a:pt x="219" y="327"/>
                  </a:lnTo>
                  <a:lnTo>
                    <a:pt x="217" y="325"/>
                  </a:lnTo>
                  <a:lnTo>
                    <a:pt x="214" y="324"/>
                  </a:lnTo>
                  <a:lnTo>
                    <a:pt x="210" y="321"/>
                  </a:lnTo>
                  <a:lnTo>
                    <a:pt x="205" y="319"/>
                  </a:lnTo>
                  <a:lnTo>
                    <a:pt x="200" y="316"/>
                  </a:lnTo>
                  <a:lnTo>
                    <a:pt x="194" y="313"/>
                  </a:lnTo>
                  <a:lnTo>
                    <a:pt x="188" y="309"/>
                  </a:lnTo>
                  <a:lnTo>
                    <a:pt x="181" y="305"/>
                  </a:lnTo>
                  <a:lnTo>
                    <a:pt x="173" y="301"/>
                  </a:lnTo>
                  <a:lnTo>
                    <a:pt x="166" y="297"/>
                  </a:lnTo>
                  <a:lnTo>
                    <a:pt x="158" y="293"/>
                  </a:lnTo>
                  <a:lnTo>
                    <a:pt x="149" y="288"/>
                  </a:lnTo>
                  <a:lnTo>
                    <a:pt x="141" y="283"/>
                  </a:lnTo>
                  <a:lnTo>
                    <a:pt x="132" y="279"/>
                  </a:lnTo>
                  <a:lnTo>
                    <a:pt x="123" y="274"/>
                  </a:lnTo>
                  <a:lnTo>
                    <a:pt x="114" y="269"/>
                  </a:lnTo>
                  <a:lnTo>
                    <a:pt x="105" y="264"/>
                  </a:lnTo>
                  <a:lnTo>
                    <a:pt x="96" y="259"/>
                  </a:lnTo>
                  <a:lnTo>
                    <a:pt x="88" y="255"/>
                  </a:lnTo>
                  <a:lnTo>
                    <a:pt x="79" y="250"/>
                  </a:lnTo>
                  <a:lnTo>
                    <a:pt x="71" y="245"/>
                  </a:lnTo>
                  <a:lnTo>
                    <a:pt x="63" y="241"/>
                  </a:lnTo>
                  <a:lnTo>
                    <a:pt x="55" y="237"/>
                  </a:lnTo>
                  <a:lnTo>
                    <a:pt x="48" y="233"/>
                  </a:lnTo>
                  <a:lnTo>
                    <a:pt x="41" y="229"/>
                  </a:lnTo>
                  <a:lnTo>
                    <a:pt x="39" y="231"/>
                  </a:lnTo>
                  <a:lnTo>
                    <a:pt x="36" y="237"/>
                  </a:lnTo>
                  <a:lnTo>
                    <a:pt x="32" y="246"/>
                  </a:lnTo>
                  <a:lnTo>
                    <a:pt x="26" y="256"/>
                  </a:lnTo>
                  <a:lnTo>
                    <a:pt x="20" y="267"/>
                  </a:lnTo>
                  <a:lnTo>
                    <a:pt x="14" y="279"/>
                  </a:lnTo>
                  <a:lnTo>
                    <a:pt x="9" y="289"/>
                  </a:lnTo>
                  <a:lnTo>
                    <a:pt x="4" y="298"/>
                  </a:lnTo>
                  <a:lnTo>
                    <a:pt x="1" y="303"/>
                  </a:lnTo>
                  <a:lnTo>
                    <a:pt x="0" y="306"/>
                  </a:lnTo>
                  <a:lnTo>
                    <a:pt x="0" y="305"/>
                  </a:lnTo>
                  <a:lnTo>
                    <a:pt x="1" y="302"/>
                  </a:lnTo>
                  <a:lnTo>
                    <a:pt x="1" y="298"/>
                  </a:lnTo>
                  <a:lnTo>
                    <a:pt x="2" y="292"/>
                  </a:lnTo>
                  <a:lnTo>
                    <a:pt x="3" y="285"/>
                  </a:lnTo>
                  <a:lnTo>
                    <a:pt x="4" y="277"/>
                  </a:lnTo>
                  <a:lnTo>
                    <a:pt x="5" y="268"/>
                  </a:lnTo>
                  <a:lnTo>
                    <a:pt x="6" y="258"/>
                  </a:lnTo>
                  <a:lnTo>
                    <a:pt x="7" y="247"/>
                  </a:lnTo>
                  <a:lnTo>
                    <a:pt x="8" y="236"/>
                  </a:lnTo>
                  <a:lnTo>
                    <a:pt x="9" y="225"/>
                  </a:lnTo>
                  <a:lnTo>
                    <a:pt x="11" y="213"/>
                  </a:lnTo>
                  <a:lnTo>
                    <a:pt x="12" y="202"/>
                  </a:lnTo>
                  <a:lnTo>
                    <a:pt x="13" y="191"/>
                  </a:lnTo>
                  <a:lnTo>
                    <a:pt x="14" y="180"/>
                  </a:lnTo>
                  <a:lnTo>
                    <a:pt x="16" y="169"/>
                  </a:lnTo>
                  <a:lnTo>
                    <a:pt x="17" y="159"/>
                  </a:lnTo>
                  <a:lnTo>
                    <a:pt x="18" y="150"/>
                  </a:lnTo>
                  <a:lnTo>
                    <a:pt x="19" y="142"/>
                  </a:lnTo>
                  <a:lnTo>
                    <a:pt x="19" y="135"/>
                  </a:lnTo>
                  <a:lnTo>
                    <a:pt x="20" y="129"/>
                  </a:lnTo>
                  <a:lnTo>
                    <a:pt x="21" y="125"/>
                  </a:lnTo>
                  <a:lnTo>
                    <a:pt x="21" y="122"/>
                  </a:lnTo>
                  <a:lnTo>
                    <a:pt x="21" y="121"/>
                  </a:lnTo>
                  <a:close/>
                </a:path>
              </a:pathLst>
            </a:custGeom>
            <a:solidFill>
              <a:srgbClr val="FFFFFF"/>
            </a:solidFill>
            <a:ln w="832">
              <a:solidFill>
                <a:srgbClr val="000000"/>
              </a:solidFill>
              <a:prstDash val="solid"/>
              <a:round/>
              <a:headEnd/>
              <a:tailEnd/>
            </a:ln>
          </p:spPr>
          <p:txBody>
            <a:bodyPr/>
            <a:lstStyle/>
            <a:p>
              <a:endParaRPr lang="en-US"/>
            </a:p>
          </p:txBody>
        </p:sp>
        <p:sp>
          <p:nvSpPr>
            <p:cNvPr id="77837" name="Freeform 12"/>
            <p:cNvSpPr>
              <a:spLocks noChangeArrowheads="1"/>
            </p:cNvSpPr>
            <p:nvPr/>
          </p:nvSpPr>
          <p:spPr bwMode="auto">
            <a:xfrm>
              <a:off x="757" y="1269"/>
              <a:ext cx="307" cy="254"/>
            </a:xfrm>
            <a:custGeom>
              <a:avLst/>
              <a:gdLst>
                <a:gd name="T0" fmla="*/ 176 w 307"/>
                <a:gd name="T1" fmla="*/ 40 h 254"/>
                <a:gd name="T2" fmla="*/ 188 w 307"/>
                <a:gd name="T3" fmla="*/ 48 h 254"/>
                <a:gd name="T4" fmla="*/ 207 w 307"/>
                <a:gd name="T5" fmla="*/ 65 h 254"/>
                <a:gd name="T6" fmla="*/ 229 w 307"/>
                <a:gd name="T7" fmla="*/ 85 h 254"/>
                <a:gd name="T8" fmla="*/ 253 w 307"/>
                <a:gd name="T9" fmla="*/ 108 h 254"/>
                <a:gd name="T10" fmla="*/ 275 w 307"/>
                <a:gd name="T11" fmla="*/ 129 h 254"/>
                <a:gd name="T12" fmla="*/ 293 w 307"/>
                <a:gd name="T13" fmla="*/ 147 h 254"/>
                <a:gd name="T14" fmla="*/ 305 w 307"/>
                <a:gd name="T15" fmla="*/ 158 h 254"/>
                <a:gd name="T16" fmla="*/ 307 w 307"/>
                <a:gd name="T17" fmla="*/ 160 h 254"/>
                <a:gd name="T18" fmla="*/ 291 w 307"/>
                <a:gd name="T19" fmla="*/ 151 h 254"/>
                <a:gd name="T20" fmla="*/ 258 w 307"/>
                <a:gd name="T21" fmla="*/ 134 h 254"/>
                <a:gd name="T22" fmla="*/ 233 w 307"/>
                <a:gd name="T23" fmla="*/ 121 h 254"/>
                <a:gd name="T24" fmla="*/ 227 w 307"/>
                <a:gd name="T25" fmla="*/ 127 h 254"/>
                <a:gd name="T26" fmla="*/ 215 w 307"/>
                <a:gd name="T27" fmla="*/ 150 h 254"/>
                <a:gd name="T28" fmla="*/ 200 w 307"/>
                <a:gd name="T29" fmla="*/ 177 h 254"/>
                <a:gd name="T30" fmla="*/ 186 w 307"/>
                <a:gd name="T31" fmla="*/ 203 h 254"/>
                <a:gd name="T32" fmla="*/ 173 w 307"/>
                <a:gd name="T33" fmla="*/ 226 h 254"/>
                <a:gd name="T34" fmla="*/ 163 w 307"/>
                <a:gd name="T35" fmla="*/ 244 h 254"/>
                <a:gd name="T36" fmla="*/ 157 w 307"/>
                <a:gd name="T37" fmla="*/ 253 h 254"/>
                <a:gd name="T38" fmla="*/ 155 w 307"/>
                <a:gd name="T39" fmla="*/ 252 h 254"/>
                <a:gd name="T40" fmla="*/ 131 w 307"/>
                <a:gd name="T41" fmla="*/ 238 h 254"/>
                <a:gd name="T42" fmla="*/ 99 w 307"/>
                <a:gd name="T43" fmla="*/ 220 h 254"/>
                <a:gd name="T44" fmla="*/ 83 w 307"/>
                <a:gd name="T45" fmla="*/ 210 h 254"/>
                <a:gd name="T46" fmla="*/ 75 w 307"/>
                <a:gd name="T47" fmla="*/ 206 h 254"/>
                <a:gd name="T48" fmla="*/ 46 w 307"/>
                <a:gd name="T49" fmla="*/ 189 h 254"/>
                <a:gd name="T50" fmla="*/ 16 w 307"/>
                <a:gd name="T51" fmla="*/ 171 h 254"/>
                <a:gd name="T52" fmla="*/ 9 w 307"/>
                <a:gd name="T53" fmla="*/ 167 h 254"/>
                <a:gd name="T54" fmla="*/ 12 w 307"/>
                <a:gd name="T55" fmla="*/ 160 h 254"/>
                <a:gd name="T56" fmla="*/ 22 w 307"/>
                <a:gd name="T57" fmla="*/ 143 h 254"/>
                <a:gd name="T58" fmla="*/ 35 w 307"/>
                <a:gd name="T59" fmla="*/ 119 h 254"/>
                <a:gd name="T60" fmla="*/ 50 w 307"/>
                <a:gd name="T61" fmla="*/ 91 h 254"/>
                <a:gd name="T62" fmla="*/ 65 w 307"/>
                <a:gd name="T63" fmla="*/ 64 h 254"/>
                <a:gd name="T64" fmla="*/ 77 w 307"/>
                <a:gd name="T65" fmla="*/ 40 h 254"/>
                <a:gd name="T66" fmla="*/ 71 w 307"/>
                <a:gd name="T67" fmla="*/ 37 h 254"/>
                <a:gd name="T68" fmla="*/ 44 w 307"/>
                <a:gd name="T69" fmla="*/ 23 h 254"/>
                <a:gd name="T70" fmla="*/ 14 w 307"/>
                <a:gd name="T71" fmla="*/ 7 h 254"/>
                <a:gd name="T72" fmla="*/ 0 w 307"/>
                <a:gd name="T73" fmla="*/ 0 h 254"/>
                <a:gd name="T74" fmla="*/ 4 w 307"/>
                <a:gd name="T75" fmla="*/ 1 h 254"/>
                <a:gd name="T76" fmla="*/ 19 w 307"/>
                <a:gd name="T77" fmla="*/ 5 h 254"/>
                <a:gd name="T78" fmla="*/ 42 w 307"/>
                <a:gd name="T79" fmla="*/ 12 h 254"/>
                <a:gd name="T80" fmla="*/ 72 w 307"/>
                <a:gd name="T81" fmla="*/ 19 h 254"/>
                <a:gd name="T82" fmla="*/ 103 w 307"/>
                <a:gd name="T83" fmla="*/ 27 h 254"/>
                <a:gd name="T84" fmla="*/ 132 w 307"/>
                <a:gd name="T85" fmla="*/ 34 h 254"/>
                <a:gd name="T86" fmla="*/ 156 w 307"/>
                <a:gd name="T87" fmla="*/ 39 h 254"/>
                <a:gd name="T88" fmla="*/ 170 w 307"/>
                <a:gd name="T89" fmla="*/ 41 h 254"/>
                <a:gd name="T90" fmla="*/ 173 w 307"/>
                <a:gd name="T91" fmla="*/ 39 h 2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7"/>
                <a:gd name="T139" fmla="*/ 0 h 254"/>
                <a:gd name="T140" fmla="*/ 307 w 307"/>
                <a:gd name="T141" fmla="*/ 254 h 2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7" h="254">
                  <a:moveTo>
                    <a:pt x="173" y="39"/>
                  </a:moveTo>
                  <a:lnTo>
                    <a:pt x="174" y="39"/>
                  </a:lnTo>
                  <a:lnTo>
                    <a:pt x="176" y="40"/>
                  </a:lnTo>
                  <a:lnTo>
                    <a:pt x="179" y="42"/>
                  </a:lnTo>
                  <a:lnTo>
                    <a:pt x="183" y="45"/>
                  </a:lnTo>
                  <a:lnTo>
                    <a:pt x="188" y="48"/>
                  </a:lnTo>
                  <a:lnTo>
                    <a:pt x="194" y="53"/>
                  </a:lnTo>
                  <a:lnTo>
                    <a:pt x="200" y="59"/>
                  </a:lnTo>
                  <a:lnTo>
                    <a:pt x="207" y="65"/>
                  </a:lnTo>
                  <a:lnTo>
                    <a:pt x="214" y="71"/>
                  </a:lnTo>
                  <a:lnTo>
                    <a:pt x="222" y="78"/>
                  </a:lnTo>
                  <a:lnTo>
                    <a:pt x="229" y="85"/>
                  </a:lnTo>
                  <a:lnTo>
                    <a:pt x="237" y="93"/>
                  </a:lnTo>
                  <a:lnTo>
                    <a:pt x="245" y="100"/>
                  </a:lnTo>
                  <a:lnTo>
                    <a:pt x="253" y="108"/>
                  </a:lnTo>
                  <a:lnTo>
                    <a:pt x="261" y="115"/>
                  </a:lnTo>
                  <a:lnTo>
                    <a:pt x="268" y="122"/>
                  </a:lnTo>
                  <a:lnTo>
                    <a:pt x="275" y="129"/>
                  </a:lnTo>
                  <a:lnTo>
                    <a:pt x="282" y="135"/>
                  </a:lnTo>
                  <a:lnTo>
                    <a:pt x="288" y="141"/>
                  </a:lnTo>
                  <a:lnTo>
                    <a:pt x="293" y="147"/>
                  </a:lnTo>
                  <a:lnTo>
                    <a:pt x="298" y="151"/>
                  </a:lnTo>
                  <a:lnTo>
                    <a:pt x="302" y="155"/>
                  </a:lnTo>
                  <a:lnTo>
                    <a:pt x="305" y="158"/>
                  </a:lnTo>
                  <a:lnTo>
                    <a:pt x="307" y="159"/>
                  </a:lnTo>
                  <a:lnTo>
                    <a:pt x="307" y="160"/>
                  </a:lnTo>
                  <a:lnTo>
                    <a:pt x="305" y="159"/>
                  </a:lnTo>
                  <a:lnTo>
                    <a:pt x="299" y="156"/>
                  </a:lnTo>
                  <a:lnTo>
                    <a:pt x="291" y="151"/>
                  </a:lnTo>
                  <a:lnTo>
                    <a:pt x="280" y="146"/>
                  </a:lnTo>
                  <a:lnTo>
                    <a:pt x="269" y="140"/>
                  </a:lnTo>
                  <a:lnTo>
                    <a:pt x="258" y="134"/>
                  </a:lnTo>
                  <a:lnTo>
                    <a:pt x="247" y="129"/>
                  </a:lnTo>
                  <a:lnTo>
                    <a:pt x="239" y="124"/>
                  </a:lnTo>
                  <a:lnTo>
                    <a:pt x="233" y="121"/>
                  </a:lnTo>
                  <a:lnTo>
                    <a:pt x="231" y="120"/>
                  </a:lnTo>
                  <a:lnTo>
                    <a:pt x="227" y="127"/>
                  </a:lnTo>
                  <a:lnTo>
                    <a:pt x="224" y="134"/>
                  </a:lnTo>
                  <a:lnTo>
                    <a:pt x="219" y="142"/>
                  </a:lnTo>
                  <a:lnTo>
                    <a:pt x="215" y="150"/>
                  </a:lnTo>
                  <a:lnTo>
                    <a:pt x="210" y="159"/>
                  </a:lnTo>
                  <a:lnTo>
                    <a:pt x="205" y="168"/>
                  </a:lnTo>
                  <a:lnTo>
                    <a:pt x="200" y="177"/>
                  </a:lnTo>
                  <a:lnTo>
                    <a:pt x="195" y="186"/>
                  </a:lnTo>
                  <a:lnTo>
                    <a:pt x="191" y="194"/>
                  </a:lnTo>
                  <a:lnTo>
                    <a:pt x="186" y="203"/>
                  </a:lnTo>
                  <a:lnTo>
                    <a:pt x="181" y="211"/>
                  </a:lnTo>
                  <a:lnTo>
                    <a:pt x="177" y="219"/>
                  </a:lnTo>
                  <a:lnTo>
                    <a:pt x="173" y="226"/>
                  </a:lnTo>
                  <a:lnTo>
                    <a:pt x="169" y="233"/>
                  </a:lnTo>
                  <a:lnTo>
                    <a:pt x="165" y="239"/>
                  </a:lnTo>
                  <a:lnTo>
                    <a:pt x="163" y="244"/>
                  </a:lnTo>
                  <a:lnTo>
                    <a:pt x="160" y="248"/>
                  </a:lnTo>
                  <a:lnTo>
                    <a:pt x="158" y="251"/>
                  </a:lnTo>
                  <a:lnTo>
                    <a:pt x="157" y="253"/>
                  </a:lnTo>
                  <a:lnTo>
                    <a:pt x="157" y="254"/>
                  </a:lnTo>
                  <a:lnTo>
                    <a:pt x="155" y="252"/>
                  </a:lnTo>
                  <a:lnTo>
                    <a:pt x="149" y="249"/>
                  </a:lnTo>
                  <a:lnTo>
                    <a:pt x="141" y="244"/>
                  </a:lnTo>
                  <a:lnTo>
                    <a:pt x="131" y="238"/>
                  </a:lnTo>
                  <a:lnTo>
                    <a:pt x="120" y="232"/>
                  </a:lnTo>
                  <a:lnTo>
                    <a:pt x="109" y="226"/>
                  </a:lnTo>
                  <a:lnTo>
                    <a:pt x="99" y="220"/>
                  </a:lnTo>
                  <a:lnTo>
                    <a:pt x="90" y="215"/>
                  </a:lnTo>
                  <a:lnTo>
                    <a:pt x="85" y="212"/>
                  </a:lnTo>
                  <a:lnTo>
                    <a:pt x="83" y="210"/>
                  </a:lnTo>
                  <a:lnTo>
                    <a:pt x="80" y="209"/>
                  </a:lnTo>
                  <a:lnTo>
                    <a:pt x="75" y="206"/>
                  </a:lnTo>
                  <a:lnTo>
                    <a:pt x="67" y="201"/>
                  </a:lnTo>
                  <a:lnTo>
                    <a:pt x="56" y="195"/>
                  </a:lnTo>
                  <a:lnTo>
                    <a:pt x="46" y="189"/>
                  </a:lnTo>
                  <a:lnTo>
                    <a:pt x="35" y="182"/>
                  </a:lnTo>
                  <a:lnTo>
                    <a:pt x="25" y="176"/>
                  </a:lnTo>
                  <a:lnTo>
                    <a:pt x="16" y="171"/>
                  </a:lnTo>
                  <a:lnTo>
                    <a:pt x="11" y="168"/>
                  </a:lnTo>
                  <a:lnTo>
                    <a:pt x="9" y="167"/>
                  </a:lnTo>
                  <a:lnTo>
                    <a:pt x="9" y="166"/>
                  </a:lnTo>
                  <a:lnTo>
                    <a:pt x="10" y="164"/>
                  </a:lnTo>
                  <a:lnTo>
                    <a:pt x="12" y="160"/>
                  </a:lnTo>
                  <a:lnTo>
                    <a:pt x="15" y="155"/>
                  </a:lnTo>
                  <a:lnTo>
                    <a:pt x="18" y="150"/>
                  </a:lnTo>
                  <a:lnTo>
                    <a:pt x="22" y="143"/>
                  </a:lnTo>
                  <a:lnTo>
                    <a:pt x="26" y="135"/>
                  </a:lnTo>
                  <a:lnTo>
                    <a:pt x="30" y="127"/>
                  </a:lnTo>
                  <a:lnTo>
                    <a:pt x="35" y="119"/>
                  </a:lnTo>
                  <a:lnTo>
                    <a:pt x="40" y="110"/>
                  </a:lnTo>
                  <a:lnTo>
                    <a:pt x="45" y="100"/>
                  </a:lnTo>
                  <a:lnTo>
                    <a:pt x="50" y="91"/>
                  </a:lnTo>
                  <a:lnTo>
                    <a:pt x="55" y="82"/>
                  </a:lnTo>
                  <a:lnTo>
                    <a:pt x="60" y="73"/>
                  </a:lnTo>
                  <a:lnTo>
                    <a:pt x="65" y="64"/>
                  </a:lnTo>
                  <a:lnTo>
                    <a:pt x="69" y="55"/>
                  </a:lnTo>
                  <a:lnTo>
                    <a:pt x="74" y="48"/>
                  </a:lnTo>
                  <a:lnTo>
                    <a:pt x="77" y="40"/>
                  </a:lnTo>
                  <a:lnTo>
                    <a:pt x="75" y="39"/>
                  </a:lnTo>
                  <a:lnTo>
                    <a:pt x="71" y="37"/>
                  </a:lnTo>
                  <a:lnTo>
                    <a:pt x="63" y="33"/>
                  </a:lnTo>
                  <a:lnTo>
                    <a:pt x="54" y="28"/>
                  </a:lnTo>
                  <a:lnTo>
                    <a:pt x="44" y="23"/>
                  </a:lnTo>
                  <a:lnTo>
                    <a:pt x="34" y="18"/>
                  </a:lnTo>
                  <a:lnTo>
                    <a:pt x="24" y="12"/>
                  </a:lnTo>
                  <a:lnTo>
                    <a:pt x="14" y="7"/>
                  </a:lnTo>
                  <a:lnTo>
                    <a:pt x="7" y="4"/>
                  </a:lnTo>
                  <a:lnTo>
                    <a:pt x="2" y="1"/>
                  </a:lnTo>
                  <a:lnTo>
                    <a:pt x="0" y="0"/>
                  </a:lnTo>
                  <a:lnTo>
                    <a:pt x="1" y="0"/>
                  </a:lnTo>
                  <a:lnTo>
                    <a:pt x="4" y="1"/>
                  </a:lnTo>
                  <a:lnTo>
                    <a:pt x="7" y="2"/>
                  </a:lnTo>
                  <a:lnTo>
                    <a:pt x="12" y="3"/>
                  </a:lnTo>
                  <a:lnTo>
                    <a:pt x="19" y="5"/>
                  </a:lnTo>
                  <a:lnTo>
                    <a:pt x="26" y="7"/>
                  </a:lnTo>
                  <a:lnTo>
                    <a:pt x="34" y="9"/>
                  </a:lnTo>
                  <a:lnTo>
                    <a:pt x="42" y="12"/>
                  </a:lnTo>
                  <a:lnTo>
                    <a:pt x="52" y="14"/>
                  </a:lnTo>
                  <a:lnTo>
                    <a:pt x="62" y="17"/>
                  </a:lnTo>
                  <a:lnTo>
                    <a:pt x="72" y="19"/>
                  </a:lnTo>
                  <a:lnTo>
                    <a:pt x="82" y="22"/>
                  </a:lnTo>
                  <a:lnTo>
                    <a:pt x="93" y="25"/>
                  </a:lnTo>
                  <a:lnTo>
                    <a:pt x="103" y="27"/>
                  </a:lnTo>
                  <a:lnTo>
                    <a:pt x="113" y="30"/>
                  </a:lnTo>
                  <a:lnTo>
                    <a:pt x="123" y="32"/>
                  </a:lnTo>
                  <a:lnTo>
                    <a:pt x="132" y="34"/>
                  </a:lnTo>
                  <a:lnTo>
                    <a:pt x="141" y="36"/>
                  </a:lnTo>
                  <a:lnTo>
                    <a:pt x="149" y="38"/>
                  </a:lnTo>
                  <a:lnTo>
                    <a:pt x="156" y="39"/>
                  </a:lnTo>
                  <a:lnTo>
                    <a:pt x="162" y="40"/>
                  </a:lnTo>
                  <a:lnTo>
                    <a:pt x="167" y="41"/>
                  </a:lnTo>
                  <a:lnTo>
                    <a:pt x="170" y="41"/>
                  </a:lnTo>
                  <a:lnTo>
                    <a:pt x="173" y="40"/>
                  </a:lnTo>
                  <a:lnTo>
                    <a:pt x="173" y="39"/>
                  </a:lnTo>
                  <a:close/>
                </a:path>
              </a:pathLst>
            </a:custGeom>
            <a:solidFill>
              <a:srgbClr val="FFFFFF"/>
            </a:solidFill>
            <a:ln w="832">
              <a:solidFill>
                <a:srgbClr val="000000"/>
              </a:solidFill>
              <a:prstDash val="solid"/>
              <a:round/>
              <a:headEnd/>
              <a:tailEnd/>
            </a:ln>
          </p:spPr>
          <p:txBody>
            <a:bodyPr/>
            <a:lstStyle/>
            <a:p>
              <a:endParaRPr lang="en-US"/>
            </a:p>
          </p:txBody>
        </p:sp>
        <p:sp>
          <p:nvSpPr>
            <p:cNvPr id="77838" name="Rectangle 13"/>
            <p:cNvSpPr>
              <a:spLocks noChangeArrowheads="1"/>
            </p:cNvSpPr>
            <p:nvPr/>
          </p:nvSpPr>
          <p:spPr bwMode="auto">
            <a:xfrm>
              <a:off x="2125" y="735"/>
              <a:ext cx="583" cy="261"/>
            </a:xfrm>
            <a:prstGeom prst="rect">
              <a:avLst/>
            </a:prstGeom>
            <a:solidFill>
              <a:srgbClr val="FFFFFF"/>
            </a:solidFill>
            <a:ln w="832">
              <a:solidFill>
                <a:srgbClr val="000000"/>
              </a:solidFill>
              <a:miter lim="800000"/>
              <a:headEnd/>
              <a:tailEnd/>
            </a:ln>
          </p:spPr>
          <p:txBody>
            <a:bodyPr/>
            <a:lstStyle/>
            <a:p>
              <a:endParaRPr lang="en-US"/>
            </a:p>
          </p:txBody>
        </p:sp>
        <p:sp>
          <p:nvSpPr>
            <p:cNvPr id="77839" name="Text Box 14"/>
            <p:cNvSpPr txBox="1">
              <a:spLocks noChangeArrowheads="1"/>
            </p:cNvSpPr>
            <p:nvPr/>
          </p:nvSpPr>
          <p:spPr bwMode="auto">
            <a:xfrm>
              <a:off x="2155" y="809"/>
              <a:ext cx="874" cy="100"/>
            </a:xfrm>
            <a:prstGeom prst="rect">
              <a:avLst/>
            </a:prstGeom>
            <a:noFill/>
            <a:ln w="9525">
              <a:noFill/>
              <a:miter lim="800000"/>
              <a:headEnd/>
              <a:tailEnd/>
            </a:ln>
          </p:spPr>
          <p:txBody>
            <a:bodyPr lIns="0" tIns="0" rIns="0" bIns="0">
              <a:spAutoFit/>
            </a:bodyPr>
            <a:lstStyle/>
            <a:p>
              <a:pPr defTabSz="381000" eaLnBrk="0" hangingPunct="0"/>
              <a:r>
                <a:rPr lang="en-US" sz="1500">
                  <a:solidFill>
                    <a:srgbClr val="000000"/>
                  </a:solidFill>
                </a:rPr>
                <a:t>START</a:t>
              </a:r>
            </a:p>
          </p:txBody>
        </p:sp>
      </p:grpSp>
    </p:spTree>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p:cNvPicPr>
            <a:picLocks noChangeAspect="1" noChangeArrowheads="1"/>
          </p:cNvPicPr>
          <p:nvPr/>
        </p:nvPicPr>
        <p:blipFill>
          <a:blip r:embed="rId3" cstate="print"/>
          <a:srcRect/>
          <a:stretch>
            <a:fillRect/>
          </a:stretch>
        </p:blipFill>
        <p:spPr bwMode="auto">
          <a:xfrm>
            <a:off x="1828800" y="1219200"/>
            <a:ext cx="5410200" cy="5087236"/>
          </a:xfrm>
          <a:prstGeom prst="rect">
            <a:avLst/>
          </a:prstGeom>
          <a:noFill/>
          <a:ln w="9525">
            <a:noFill/>
            <a:miter lim="800000"/>
            <a:headEnd/>
            <a:tailEnd/>
          </a:ln>
        </p:spPr>
      </p:pic>
      <p:sp>
        <p:nvSpPr>
          <p:cNvPr id="10" name="Title 1"/>
          <p:cNvSpPr txBox="1">
            <a:spLocks/>
          </p:cNvSpPr>
          <p:nvPr/>
        </p:nvSpPr>
        <p:spPr bwMode="auto">
          <a:xfrm>
            <a:off x="0" y="0"/>
            <a:ext cx="9144000" cy="1143000"/>
          </a:xfrm>
          <a:prstGeom prst="rect">
            <a:avLst/>
          </a:prstGeom>
          <a:solidFill>
            <a:schemeClr val="bg1">
              <a:lumMod val="65000"/>
            </a:schemeClr>
          </a:solidFill>
          <a:ln w="9525">
            <a:noFill/>
            <a:miter lim="800000"/>
            <a:headEnd/>
            <a:tailEnd/>
          </a:ln>
        </p:spPr>
        <p:txBody>
          <a:bodyPr anchor="ctr">
            <a:normAutofit/>
          </a:bodyPr>
          <a:lstStyle/>
          <a:p>
            <a:pPr algn="ctr" fontAlgn="auto">
              <a:spcBef>
                <a:spcPts val="0"/>
              </a:spcBef>
              <a:spcAft>
                <a:spcPts val="0"/>
              </a:spcAft>
              <a:defRPr/>
            </a:pPr>
            <a:r>
              <a:rPr lang="en-US" sz="3200" b="1" dirty="0" smtClean="0">
                <a:solidFill>
                  <a:srgbClr val="000000"/>
                </a:solidFill>
                <a:latin typeface="Tahoma" pitchFamily="34" charset="0"/>
                <a:cs typeface="Tahoma" pitchFamily="34" charset="0"/>
              </a:rPr>
              <a:t>Problem-Based Cooperative </a:t>
            </a:r>
            <a:r>
              <a:rPr lang="en-US" sz="3200" b="1" dirty="0">
                <a:solidFill>
                  <a:srgbClr val="000000"/>
                </a:solidFill>
                <a:latin typeface="Tahoma" pitchFamily="34" charset="0"/>
                <a:cs typeface="Tahoma" pitchFamily="34" charset="0"/>
              </a:rPr>
              <a:t>Learning</a:t>
            </a:r>
          </a:p>
        </p:txBody>
      </p:sp>
      <p:sp>
        <p:nvSpPr>
          <p:cNvPr id="11" name="Rectangle 10"/>
          <p:cNvSpPr/>
          <p:nvPr/>
        </p:nvSpPr>
        <p:spPr>
          <a:xfrm>
            <a:off x="0" y="1066800"/>
            <a:ext cx="9144000" cy="76200"/>
          </a:xfrm>
          <a:prstGeom prst="rect">
            <a:avLst/>
          </a:prstGeom>
          <a:solidFill>
            <a:srgbClr val="5891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solidFill>
                <a:srgbClr val="FFFFFF"/>
              </a:solidFill>
            </a:endParaRPr>
          </a:p>
        </p:txBody>
      </p:sp>
      <p:sp>
        <p:nvSpPr>
          <p:cNvPr id="43016" name="Text Box 5"/>
          <p:cNvSpPr txBox="1">
            <a:spLocks noChangeArrowheads="1"/>
          </p:cNvSpPr>
          <p:nvPr/>
        </p:nvSpPr>
        <p:spPr bwMode="auto">
          <a:xfrm>
            <a:off x="304800" y="6400800"/>
            <a:ext cx="8513763" cy="276999"/>
          </a:xfrm>
          <a:prstGeom prst="rect">
            <a:avLst/>
          </a:prstGeom>
          <a:noFill/>
          <a:ln w="9525">
            <a:noFill/>
            <a:miter lim="800000"/>
            <a:headEnd/>
            <a:tailEnd/>
          </a:ln>
        </p:spPr>
        <p:txBody>
          <a:bodyPr wrap="square">
            <a:spAutoFit/>
          </a:bodyPr>
          <a:lstStyle/>
          <a:p>
            <a:pPr fontAlgn="auto">
              <a:spcBef>
                <a:spcPts val="0"/>
              </a:spcBef>
              <a:spcAft>
                <a:spcPts val="0"/>
              </a:spcAft>
            </a:pPr>
            <a:r>
              <a:rPr lang="en-US" sz="1200" dirty="0">
                <a:solidFill>
                  <a:srgbClr val="000000"/>
                </a:solidFill>
                <a:latin typeface="Arial"/>
              </a:rPr>
              <a:t>January 13, 2009—New York </a:t>
            </a:r>
            <a:r>
              <a:rPr lang="en-US" sz="1200" dirty="0" smtClean="0">
                <a:solidFill>
                  <a:srgbClr val="000000"/>
                </a:solidFill>
                <a:latin typeface="Arial"/>
              </a:rPr>
              <a:t>Times – http</a:t>
            </a:r>
            <a:r>
              <a:rPr lang="en-US" sz="1200" dirty="0">
                <a:solidFill>
                  <a:srgbClr val="000000"/>
                </a:solidFill>
                <a:latin typeface="Arial"/>
              </a:rPr>
              <a:t>://www.nytimes.com/2009/01/13/us/13physics.html?em</a:t>
            </a:r>
          </a:p>
        </p:txBody>
      </p:sp>
      <p:sp>
        <p:nvSpPr>
          <p:cNvPr id="6" name="Slide Number Placeholder 5"/>
          <p:cNvSpPr>
            <a:spLocks noGrp="1"/>
          </p:cNvSpPr>
          <p:nvPr>
            <p:ph type="sldNum" sz="quarter" idx="12"/>
          </p:nvPr>
        </p:nvSpPr>
        <p:spPr/>
        <p:txBody>
          <a:bodyPr/>
          <a:lstStyle/>
          <a:p>
            <a:fld id="{FFB777ED-8EBB-4091-979B-2D173A27FDDF}" type="slidenum">
              <a:rPr lang="en-US" smtClean="0">
                <a:solidFill>
                  <a:srgbClr val="000000"/>
                </a:solidFill>
              </a:rPr>
              <a:pPr/>
              <a:t>38</a:t>
            </a:fld>
            <a:endParaRPr lang="en-US">
              <a:solidFill>
                <a:srgbClr val="000000"/>
              </a:solidFill>
            </a:endParaRPr>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cstate="print"/>
          <a:srcRect/>
          <a:stretch>
            <a:fillRect/>
          </a:stretch>
        </p:blipFill>
        <p:spPr bwMode="auto">
          <a:xfrm>
            <a:off x="381000" y="381000"/>
            <a:ext cx="8458200" cy="5135563"/>
          </a:xfrm>
          <a:prstGeom prst="rect">
            <a:avLst/>
          </a:prstGeom>
          <a:noFill/>
          <a:ln w="9525">
            <a:noFill/>
            <a:miter lim="800000"/>
            <a:headEnd/>
            <a:tailEnd/>
          </a:ln>
        </p:spPr>
      </p:pic>
      <p:sp>
        <p:nvSpPr>
          <p:cNvPr id="44035" name="Rectangle 3"/>
          <p:cNvSpPr>
            <a:spLocks noChangeArrowheads="1"/>
          </p:cNvSpPr>
          <p:nvPr/>
        </p:nvSpPr>
        <p:spPr bwMode="auto">
          <a:xfrm>
            <a:off x="1371600" y="5867400"/>
            <a:ext cx="5607050" cy="366713"/>
          </a:xfrm>
          <a:prstGeom prst="rect">
            <a:avLst/>
          </a:prstGeom>
          <a:noFill/>
          <a:ln w="9525">
            <a:noFill/>
            <a:miter lim="800000"/>
            <a:headEnd/>
            <a:tailEnd/>
          </a:ln>
        </p:spPr>
        <p:txBody>
          <a:bodyPr wrap="none">
            <a:spAutoFit/>
          </a:bodyPr>
          <a:lstStyle/>
          <a:p>
            <a:pPr fontAlgn="auto">
              <a:spcBef>
                <a:spcPts val="0"/>
              </a:spcBef>
              <a:spcAft>
                <a:spcPts val="0"/>
              </a:spcAft>
            </a:pPr>
            <a:r>
              <a:rPr lang="en-US">
                <a:solidFill>
                  <a:srgbClr val="000000"/>
                </a:solidFill>
                <a:latin typeface="Arial"/>
              </a:rPr>
              <a:t>http://web.mit.edu/edtech/casestudies/teal.html#video</a:t>
            </a:r>
          </a:p>
        </p:txBody>
      </p:sp>
      <p:sp>
        <p:nvSpPr>
          <p:cNvPr id="4" name="Slide Number Placeholder 3"/>
          <p:cNvSpPr>
            <a:spLocks noGrp="1"/>
          </p:cNvSpPr>
          <p:nvPr>
            <p:ph type="sldNum" sz="quarter" idx="12"/>
          </p:nvPr>
        </p:nvSpPr>
        <p:spPr/>
        <p:txBody>
          <a:bodyPr/>
          <a:lstStyle/>
          <a:p>
            <a:fld id="{FFB777ED-8EBB-4091-979B-2D173A27FDDF}" type="slidenum">
              <a:rPr lang="en-US" smtClean="0">
                <a:solidFill>
                  <a:srgbClr val="000000"/>
                </a:solidFill>
              </a:rPr>
              <a:pPr/>
              <a:t>39</a:t>
            </a:fld>
            <a:endParaRPr lang="en-US">
              <a:solidFill>
                <a:srgbClr val="000000"/>
              </a:solidFill>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p:txBody>
          <a:bodyPr/>
          <a:lstStyle/>
          <a:p>
            <a:r>
              <a:rPr lang="en-US" sz="4000"/>
              <a:t>Reflection and Dialogue</a:t>
            </a:r>
          </a:p>
        </p:txBody>
      </p:sp>
      <p:sp>
        <p:nvSpPr>
          <p:cNvPr id="323587" name="Rectangle 3"/>
          <p:cNvSpPr>
            <a:spLocks noGrp="1" noChangeArrowheads="1"/>
          </p:cNvSpPr>
          <p:nvPr>
            <p:ph type="body" idx="1"/>
          </p:nvPr>
        </p:nvSpPr>
        <p:spPr/>
        <p:txBody>
          <a:bodyPr/>
          <a:lstStyle/>
          <a:p>
            <a:r>
              <a:rPr lang="en-US" sz="2800" dirty="0"/>
              <a:t>Individually reflect on your </a:t>
            </a:r>
            <a:r>
              <a:rPr lang="en-US" sz="2800" dirty="0" smtClean="0"/>
              <a:t>practice of Pedagogies </a:t>
            </a:r>
            <a:r>
              <a:rPr lang="en-US" sz="2800" dirty="0"/>
              <a:t>of Engagement, especially Cooperative </a:t>
            </a:r>
            <a:r>
              <a:rPr lang="en-US" sz="2800" dirty="0" smtClean="0"/>
              <a:t>Learning and Challenge-Based Learning (Case, Problem, Project). </a:t>
            </a:r>
            <a:r>
              <a:rPr lang="en-US" sz="2800" dirty="0"/>
              <a:t>Write for about 1 minute</a:t>
            </a:r>
          </a:p>
          <a:p>
            <a:pPr lvl="1"/>
            <a:r>
              <a:rPr lang="en-US" sz="2400" dirty="0"/>
              <a:t>Key ideas, insights, applications – Success Stories</a:t>
            </a:r>
          </a:p>
          <a:p>
            <a:pPr lvl="1"/>
            <a:r>
              <a:rPr lang="en-US" sz="2400" dirty="0"/>
              <a:t>Questions, concerns, challenges</a:t>
            </a:r>
          </a:p>
          <a:p>
            <a:r>
              <a:rPr lang="en-US" sz="2800" dirty="0"/>
              <a:t>Discuss with your neighbor for about </a:t>
            </a:r>
            <a:r>
              <a:rPr lang="en-US" sz="2800" dirty="0" smtClean="0"/>
              <a:t>2 </a:t>
            </a:r>
            <a:r>
              <a:rPr lang="en-US" sz="2800" dirty="0"/>
              <a:t>minutes</a:t>
            </a:r>
          </a:p>
          <a:p>
            <a:pPr lvl="1"/>
            <a:r>
              <a:rPr lang="en-US" sz="2400" dirty="0"/>
              <a:t>Select one Insight, Success Story, Comment, Question, etc. that you would like to present to the whole group if you are randomly selected</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685800" y="6240463"/>
            <a:ext cx="6934200" cy="366712"/>
          </a:xfrm>
          <a:prstGeom prst="rect">
            <a:avLst/>
          </a:prstGeom>
          <a:noFill/>
          <a:ln w="9525">
            <a:noFill/>
            <a:miter lim="800000"/>
            <a:headEnd/>
            <a:tailEnd/>
          </a:ln>
        </p:spPr>
        <p:txBody>
          <a:bodyPr>
            <a:spAutoFit/>
          </a:bodyPr>
          <a:lstStyle/>
          <a:p>
            <a:pPr fontAlgn="auto">
              <a:spcBef>
                <a:spcPct val="50000"/>
              </a:spcBef>
              <a:spcAft>
                <a:spcPts val="0"/>
              </a:spcAft>
            </a:pPr>
            <a:endParaRPr lang="en-US">
              <a:solidFill>
                <a:srgbClr val="000000"/>
              </a:solidFill>
              <a:latin typeface="Arial"/>
            </a:endParaRPr>
          </a:p>
        </p:txBody>
      </p:sp>
      <p:sp>
        <p:nvSpPr>
          <p:cNvPr id="45059" name="Rectangle 3"/>
          <p:cNvSpPr>
            <a:spLocks noChangeArrowheads="1"/>
          </p:cNvSpPr>
          <p:nvPr/>
        </p:nvSpPr>
        <p:spPr bwMode="auto">
          <a:xfrm>
            <a:off x="5334000" y="5638800"/>
            <a:ext cx="3684588" cy="336550"/>
          </a:xfrm>
          <a:prstGeom prst="rect">
            <a:avLst/>
          </a:prstGeom>
          <a:noFill/>
          <a:ln w="9525">
            <a:noFill/>
            <a:miter lim="800000"/>
            <a:headEnd/>
            <a:tailEnd/>
          </a:ln>
        </p:spPr>
        <p:txBody>
          <a:bodyPr wrap="none">
            <a:spAutoFit/>
          </a:bodyPr>
          <a:lstStyle/>
          <a:p>
            <a:pPr fontAlgn="auto">
              <a:spcBef>
                <a:spcPts val="0"/>
              </a:spcBef>
              <a:spcAft>
                <a:spcPts val="0"/>
              </a:spcAft>
            </a:pPr>
            <a:r>
              <a:rPr lang="en-US" sz="1600">
                <a:solidFill>
                  <a:srgbClr val="000000"/>
                </a:solidFill>
                <a:latin typeface="Arial"/>
              </a:rPr>
              <a:t>http://www.ncsu.edu/PER/scaleup.html</a:t>
            </a:r>
          </a:p>
        </p:txBody>
      </p:sp>
      <p:pic>
        <p:nvPicPr>
          <p:cNvPr id="45060" name="Picture 4"/>
          <p:cNvPicPr>
            <a:picLocks noChangeAspect="1" noChangeArrowheads="1"/>
          </p:cNvPicPr>
          <p:nvPr/>
        </p:nvPicPr>
        <p:blipFill>
          <a:blip r:embed="rId3" cstate="print"/>
          <a:srcRect/>
          <a:stretch>
            <a:fillRect/>
          </a:stretch>
        </p:blipFill>
        <p:spPr bwMode="auto">
          <a:xfrm>
            <a:off x="0" y="0"/>
            <a:ext cx="5280025" cy="6858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FFB777ED-8EBB-4091-979B-2D173A27FDDF}" type="slidenum">
              <a:rPr lang="en-US" smtClean="0">
                <a:solidFill>
                  <a:srgbClr val="000000"/>
                </a:solidFill>
              </a:rPr>
              <a:pPr/>
              <a:t>40</a:t>
            </a:fld>
            <a:endParaRPr lang="en-US">
              <a:solidFill>
                <a:srgbClr val="000000"/>
              </a:solidFill>
            </a:endParaRPr>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6049" name="Picture 2"/>
          <p:cNvPicPr>
            <a:picLocks noChangeAspect="1" noChangeArrowheads="1"/>
          </p:cNvPicPr>
          <p:nvPr/>
        </p:nvPicPr>
        <p:blipFill>
          <a:blip r:embed="rId3" cstate="print"/>
          <a:srcRect l="18513" t="10390" r="19411" b="557"/>
          <a:stretch>
            <a:fillRect/>
          </a:stretch>
        </p:blipFill>
        <p:spPr bwMode="auto">
          <a:xfrm>
            <a:off x="0" y="76200"/>
            <a:ext cx="4343400" cy="4572000"/>
          </a:xfrm>
          <a:prstGeom prst="rect">
            <a:avLst/>
          </a:prstGeom>
          <a:noFill/>
          <a:ln w="9525">
            <a:noFill/>
            <a:miter lim="800000"/>
            <a:headEnd/>
            <a:tailEnd/>
          </a:ln>
        </p:spPr>
      </p:pic>
      <p:sp>
        <p:nvSpPr>
          <p:cNvPr id="386050" name="Rectangle 3"/>
          <p:cNvSpPr>
            <a:spLocks noChangeArrowheads="1"/>
          </p:cNvSpPr>
          <p:nvPr/>
        </p:nvSpPr>
        <p:spPr bwMode="auto">
          <a:xfrm>
            <a:off x="152400" y="4953000"/>
            <a:ext cx="4572000" cy="523875"/>
          </a:xfrm>
          <a:prstGeom prst="rect">
            <a:avLst/>
          </a:prstGeom>
          <a:noFill/>
          <a:ln w="9525">
            <a:noFill/>
            <a:miter lim="800000"/>
            <a:headEnd/>
            <a:tailEnd/>
          </a:ln>
        </p:spPr>
        <p:txBody>
          <a:bodyPr>
            <a:spAutoFit/>
          </a:bodyPr>
          <a:lstStyle/>
          <a:p>
            <a:r>
              <a:rPr lang="en-US" sz="1400">
                <a:solidFill>
                  <a:srgbClr val="000000"/>
                </a:solidFill>
                <a:cs typeface="Arial" charset="0"/>
              </a:rPr>
              <a:t>http://www1.umn.edu/news/news-releases/2010/UR_CONTENT_248261.html</a:t>
            </a:r>
          </a:p>
        </p:txBody>
      </p:sp>
      <p:pic>
        <p:nvPicPr>
          <p:cNvPr id="386051" name="Picture 3"/>
          <p:cNvPicPr>
            <a:picLocks noChangeAspect="1" noChangeArrowheads="1"/>
          </p:cNvPicPr>
          <p:nvPr/>
        </p:nvPicPr>
        <p:blipFill>
          <a:blip r:embed="rId4" cstate="print"/>
          <a:srcRect t="9540" r="69000" b="64566"/>
          <a:stretch>
            <a:fillRect/>
          </a:stretch>
        </p:blipFill>
        <p:spPr bwMode="auto">
          <a:xfrm>
            <a:off x="4419600" y="685800"/>
            <a:ext cx="4600575" cy="2819400"/>
          </a:xfrm>
          <a:prstGeom prst="rect">
            <a:avLst/>
          </a:prstGeom>
          <a:noFill/>
          <a:ln w="9525">
            <a:noFill/>
            <a:miter lim="800000"/>
            <a:headEnd/>
            <a:tailEnd/>
          </a:ln>
        </p:spPr>
      </p:pic>
      <p:sp>
        <p:nvSpPr>
          <p:cNvPr id="386052" name="Rectangle 5"/>
          <p:cNvSpPr>
            <a:spLocks noChangeArrowheads="1"/>
          </p:cNvSpPr>
          <p:nvPr/>
        </p:nvSpPr>
        <p:spPr bwMode="auto">
          <a:xfrm>
            <a:off x="4572000" y="3581400"/>
            <a:ext cx="4419600" cy="307975"/>
          </a:xfrm>
          <a:prstGeom prst="rect">
            <a:avLst/>
          </a:prstGeom>
          <a:noFill/>
          <a:ln w="9525">
            <a:noFill/>
            <a:miter lim="800000"/>
            <a:headEnd/>
            <a:tailEnd/>
          </a:ln>
        </p:spPr>
        <p:txBody>
          <a:bodyPr>
            <a:spAutoFit/>
          </a:bodyPr>
          <a:lstStyle/>
          <a:p>
            <a:r>
              <a:rPr lang="en-US" sz="1400">
                <a:solidFill>
                  <a:srgbClr val="000000"/>
                </a:solidFill>
                <a:cs typeface="Arial" charset="0"/>
              </a:rPr>
              <a:t>http://mediamill.cla.umn.edu/mediamill/embed/78755</a:t>
            </a:r>
          </a:p>
        </p:txBody>
      </p:sp>
      <p:sp>
        <p:nvSpPr>
          <p:cNvPr id="386053" name="Slide Number Placeholder 6"/>
          <p:cNvSpPr>
            <a:spLocks noGrp="1"/>
          </p:cNvSpPr>
          <p:nvPr>
            <p:ph type="sldNum" sz="quarter" idx="12"/>
          </p:nvPr>
        </p:nvSpPr>
        <p:spPr>
          <a:noFill/>
        </p:spPr>
        <p:txBody>
          <a:bodyPr/>
          <a:lstStyle/>
          <a:p>
            <a:fld id="{2514886B-21D0-4BD1-9B78-F0065F9EFB8F}" type="slidenum">
              <a:rPr lang="en-US" smtClean="0">
                <a:latin typeface="Arial" charset="0"/>
                <a:cs typeface="Arial" charset="0"/>
              </a:rPr>
              <a:pPr/>
              <a:t>41</a:t>
            </a:fld>
            <a:endParaRPr lang="en-US" smtClean="0">
              <a:latin typeface="Arial" charset="0"/>
              <a:cs typeface="Arial" charset="0"/>
            </a:endParaRPr>
          </a:p>
        </p:txBody>
      </p:sp>
      <p:sp>
        <p:nvSpPr>
          <p:cNvPr id="386054" name="Rectangle 7"/>
          <p:cNvSpPr>
            <a:spLocks noChangeArrowheads="1"/>
          </p:cNvSpPr>
          <p:nvPr/>
        </p:nvSpPr>
        <p:spPr bwMode="auto">
          <a:xfrm>
            <a:off x="1295400" y="5715000"/>
            <a:ext cx="6497638" cy="457200"/>
          </a:xfrm>
          <a:prstGeom prst="rect">
            <a:avLst/>
          </a:prstGeom>
          <a:noFill/>
          <a:ln w="9525">
            <a:noFill/>
            <a:miter lim="800000"/>
            <a:headEnd/>
            <a:tailEnd/>
          </a:ln>
        </p:spPr>
        <p:txBody>
          <a:bodyPr wrap="none">
            <a:spAutoFit/>
          </a:bodyPr>
          <a:lstStyle/>
          <a:p>
            <a:r>
              <a:rPr lang="en-US" sz="2400">
                <a:solidFill>
                  <a:srgbClr val="000000"/>
                </a:solidFill>
                <a:cs typeface="Arial" charset="0"/>
              </a:rPr>
              <a:t>http://www.youtube.com/watch?v=lfT_hoiuY8w</a:t>
            </a:r>
          </a:p>
        </p:txBody>
      </p:sp>
      <p:sp>
        <p:nvSpPr>
          <p:cNvPr id="8" name="Rectangle 7"/>
          <p:cNvSpPr/>
          <p:nvPr/>
        </p:nvSpPr>
        <p:spPr>
          <a:xfrm>
            <a:off x="2514600" y="6248400"/>
            <a:ext cx="3914854" cy="461665"/>
          </a:xfrm>
          <a:prstGeom prst="rect">
            <a:avLst/>
          </a:prstGeom>
        </p:spPr>
        <p:txBody>
          <a:bodyPr wrap="none">
            <a:spAutoFit/>
          </a:bodyPr>
          <a:lstStyle/>
          <a:p>
            <a:r>
              <a:rPr lang="en-US" sz="2400" dirty="0" smtClean="0">
                <a:solidFill>
                  <a:srgbClr val="000000"/>
                </a:solidFill>
                <a:cs typeface="Arial" charset="0"/>
                <a:hlinkClick r:id="rId5"/>
              </a:rPr>
              <a:t>http://youtu.be/lfT_hoiuY8w</a:t>
            </a:r>
            <a:endParaRPr lang="en-US" sz="2400" dirty="0">
              <a:solidFill>
                <a:srgbClr val="000000"/>
              </a:solidFill>
              <a:cs typeface="Arial"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oter Placeholder 2"/>
          <p:cNvSpPr>
            <a:spLocks noGrp="1"/>
          </p:cNvSpPr>
          <p:nvPr>
            <p:ph type="ftr" sz="quarter" idx="11"/>
          </p:nvPr>
        </p:nvSpPr>
        <p:spPr>
          <a:noFill/>
        </p:spPr>
        <p:txBody>
          <a:bodyPr/>
          <a:lstStyle/>
          <a:p>
            <a:fld id="{6E558EFF-423F-496B-A0B8-9992D5013DBF}" type="slidenum">
              <a:rPr lang="en-US" smtClean="0">
                <a:latin typeface="Arial" pitchFamily="34" charset="0"/>
              </a:rPr>
              <a:pPr/>
              <a:t>42</a:t>
            </a:fld>
            <a:endParaRPr lang="en-US" smtClean="0">
              <a:latin typeface="Arial" pitchFamily="34" charset="0"/>
            </a:endParaRPr>
          </a:p>
        </p:txBody>
      </p:sp>
      <p:pic>
        <p:nvPicPr>
          <p:cNvPr id="741378" name="Picture 2"/>
          <p:cNvPicPr>
            <a:picLocks noChangeAspect="1" noChangeArrowheads="1"/>
          </p:cNvPicPr>
          <p:nvPr/>
        </p:nvPicPr>
        <p:blipFill>
          <a:blip r:embed="rId3" cstate="print"/>
          <a:srcRect l="18627" t="9375" r="22857" b="5269"/>
          <a:stretch>
            <a:fillRect/>
          </a:stretch>
        </p:blipFill>
        <p:spPr bwMode="auto">
          <a:xfrm>
            <a:off x="685800" y="76055"/>
            <a:ext cx="7627883" cy="6781945"/>
          </a:xfrm>
          <a:prstGeom prst="rect">
            <a:avLst/>
          </a:prstGeom>
          <a:noFill/>
          <a:ln w="9525">
            <a:noFill/>
            <a:miter lim="800000"/>
            <a:headEnd/>
            <a:tailEnd/>
          </a:ln>
        </p:spPr>
      </p:pic>
      <p:sp>
        <p:nvSpPr>
          <p:cNvPr id="6" name="Rectangle 3"/>
          <p:cNvSpPr>
            <a:spLocks noChangeArrowheads="1"/>
          </p:cNvSpPr>
          <p:nvPr/>
        </p:nvSpPr>
        <p:spPr bwMode="auto">
          <a:xfrm>
            <a:off x="381000" y="5486400"/>
            <a:ext cx="3521157" cy="461665"/>
          </a:xfrm>
          <a:prstGeom prst="rect">
            <a:avLst/>
          </a:prstGeom>
          <a:noFill/>
          <a:ln w="9525">
            <a:noFill/>
            <a:miter lim="800000"/>
            <a:headEnd/>
            <a:tailEnd/>
          </a:ln>
        </p:spPr>
        <p:txBody>
          <a:bodyPr wrap="none">
            <a:spAutoFit/>
          </a:bodyPr>
          <a:lstStyle/>
          <a:p>
            <a:r>
              <a:rPr lang="en-US" sz="2400" dirty="0" smtClean="0"/>
              <a:t>http://www.udel.edu/inst/</a:t>
            </a:r>
            <a:endParaRPr lang="en-US" sz="2400" dirty="0"/>
          </a:p>
        </p:txBody>
      </p:sp>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oter Placeholder 2"/>
          <p:cNvSpPr>
            <a:spLocks noGrp="1"/>
          </p:cNvSpPr>
          <p:nvPr>
            <p:ph type="ftr" sz="quarter" idx="11"/>
          </p:nvPr>
        </p:nvSpPr>
        <p:spPr>
          <a:noFill/>
        </p:spPr>
        <p:txBody>
          <a:bodyPr/>
          <a:lstStyle/>
          <a:p>
            <a:fld id="{E74A4C4E-1364-44BB-9273-B4DBE4ED4893}" type="slidenum">
              <a:rPr lang="en-US" smtClean="0">
                <a:latin typeface="Arial" pitchFamily="34" charset="0"/>
              </a:rPr>
              <a:pPr/>
              <a:t>43</a:t>
            </a:fld>
            <a:endParaRPr lang="en-US" smtClean="0">
              <a:latin typeface="Arial" pitchFamily="34" charset="0"/>
            </a:endParaRPr>
          </a:p>
        </p:txBody>
      </p:sp>
      <p:sp>
        <p:nvSpPr>
          <p:cNvPr id="78851" name="Text Box 2"/>
          <p:cNvSpPr txBox="1">
            <a:spLocks noChangeArrowheads="1"/>
          </p:cNvSpPr>
          <p:nvPr/>
        </p:nvSpPr>
        <p:spPr bwMode="auto">
          <a:xfrm>
            <a:off x="222250" y="990600"/>
            <a:ext cx="8697913" cy="4389438"/>
          </a:xfrm>
          <a:prstGeom prst="rect">
            <a:avLst/>
          </a:prstGeom>
          <a:noFill/>
          <a:ln w="9525">
            <a:noFill/>
            <a:miter lim="800000"/>
            <a:headEnd/>
            <a:tailEnd/>
          </a:ln>
        </p:spPr>
        <p:txBody>
          <a:bodyPr lIns="0" tIns="0" rIns="0" bIns="0">
            <a:spAutoFit/>
          </a:bodyPr>
          <a:lstStyle/>
          <a:p>
            <a:pPr algn="ctr" defTabSz="381000" eaLnBrk="0" hangingPunct="0"/>
            <a:r>
              <a:rPr lang="en-US" sz="4000" dirty="0">
                <a:solidFill>
                  <a:srgbClr val="000000"/>
                </a:solidFill>
              </a:rPr>
              <a:t>Problem-Based Cooperative Learning</a:t>
            </a:r>
            <a:endParaRPr lang="en-US" sz="3200" dirty="0">
              <a:solidFill>
                <a:srgbClr val="000000"/>
              </a:solidFill>
            </a:endParaRPr>
          </a:p>
          <a:p>
            <a:pPr algn="ctr" defTabSz="381000" eaLnBrk="0" hangingPunct="0"/>
            <a:endParaRPr lang="en-US" sz="3200" dirty="0">
              <a:solidFill>
                <a:srgbClr val="000000"/>
              </a:solidFill>
            </a:endParaRPr>
          </a:p>
          <a:p>
            <a:pPr algn="ctr" defTabSz="381000" eaLnBrk="0" hangingPunct="0"/>
            <a:r>
              <a:rPr lang="en-US" sz="3200" b="1" dirty="0">
                <a:solidFill>
                  <a:srgbClr val="000000"/>
                </a:solidFill>
              </a:rPr>
              <a:t>Karl A. Smith</a:t>
            </a:r>
          </a:p>
          <a:p>
            <a:pPr algn="ctr" defTabSz="381000" eaLnBrk="0" hangingPunct="0"/>
            <a:r>
              <a:rPr lang="en-US" sz="2800" dirty="0">
                <a:solidFill>
                  <a:srgbClr val="000000"/>
                </a:solidFill>
              </a:rPr>
              <a:t>Engineering Education – Purdue University</a:t>
            </a:r>
          </a:p>
          <a:p>
            <a:pPr algn="ctr" defTabSz="381000" eaLnBrk="0" hangingPunct="0"/>
            <a:r>
              <a:rPr lang="en-US" sz="2800" dirty="0">
                <a:solidFill>
                  <a:srgbClr val="000000"/>
                </a:solidFill>
              </a:rPr>
              <a:t>Civil Engineering - University of Minnesota</a:t>
            </a:r>
          </a:p>
          <a:p>
            <a:pPr algn="ctr" defTabSz="381000" eaLnBrk="0" hangingPunct="0"/>
            <a:r>
              <a:rPr lang="en-US" sz="2800" dirty="0">
                <a:solidFill>
                  <a:srgbClr val="000000"/>
                </a:solidFill>
              </a:rPr>
              <a:t>ksmith@umn.edu</a:t>
            </a:r>
          </a:p>
          <a:p>
            <a:pPr algn="ctr" defTabSz="381000" eaLnBrk="0" hangingPunct="0"/>
            <a:r>
              <a:rPr lang="en-US" sz="2800" dirty="0">
                <a:solidFill>
                  <a:srgbClr val="000000"/>
                </a:solidFill>
              </a:rPr>
              <a:t>http://www.ce.umn.edu/~smith</a:t>
            </a:r>
          </a:p>
          <a:p>
            <a:pPr algn="ctr" defTabSz="381000" eaLnBrk="0" hangingPunct="0"/>
            <a:endParaRPr lang="en-US" sz="3200" dirty="0">
              <a:solidFill>
                <a:srgbClr val="000000"/>
              </a:solidFill>
            </a:endParaRPr>
          </a:p>
          <a:p>
            <a:pPr algn="ctr" defTabSz="381000" eaLnBrk="0" hangingPunct="0"/>
            <a:r>
              <a:rPr lang="en-US" sz="4000" dirty="0">
                <a:solidFill>
                  <a:srgbClr val="000000"/>
                </a:solidFill>
              </a:rPr>
              <a:t>Estimation Exercise</a:t>
            </a:r>
          </a:p>
        </p:txBody>
      </p:sp>
    </p:spTree>
  </p:cSld>
  <p:clrMapOvr>
    <a:masterClrMapping/>
  </p:clrMapOvr>
  <p:transition spd="med"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4" name="Rectangle 4"/>
          <p:cNvSpPr>
            <a:spLocks noGrp="1" noChangeArrowheads="1"/>
          </p:cNvSpPr>
          <p:nvPr>
            <p:ph type="title"/>
          </p:nvPr>
        </p:nvSpPr>
        <p:spPr/>
        <p:txBody>
          <a:bodyPr/>
          <a:lstStyle/>
          <a:p>
            <a:r>
              <a:rPr lang="en-US" sz="3600">
                <a:latin typeface="Arial" pitchFamily="34" charset="0"/>
              </a:rPr>
              <a:t>First Course Design Experience</a:t>
            </a:r>
            <a:br>
              <a:rPr lang="en-US" sz="3600">
                <a:latin typeface="Arial" pitchFamily="34" charset="0"/>
              </a:rPr>
            </a:br>
            <a:r>
              <a:rPr lang="en-US" sz="3600">
                <a:latin typeface="Arial" pitchFamily="34" charset="0"/>
              </a:rPr>
              <a:t> UMN – Institute of Technology</a:t>
            </a:r>
          </a:p>
        </p:txBody>
      </p:sp>
      <p:sp>
        <p:nvSpPr>
          <p:cNvPr id="112645" name="Rectangle 5"/>
          <p:cNvSpPr>
            <a:spLocks noGrp="1" noChangeArrowheads="1"/>
          </p:cNvSpPr>
          <p:nvPr>
            <p:ph type="body" sz="half" idx="1"/>
          </p:nvPr>
        </p:nvSpPr>
        <p:spPr/>
        <p:txBody>
          <a:bodyPr/>
          <a:lstStyle/>
          <a:p>
            <a:pPr>
              <a:lnSpc>
                <a:spcPct val="90000"/>
              </a:lnSpc>
            </a:pPr>
            <a:r>
              <a:rPr lang="en-US" sz="2800">
                <a:latin typeface="Arial" pitchFamily="34" charset="0"/>
              </a:rPr>
              <a:t>Thinking Like an Engineer</a:t>
            </a:r>
          </a:p>
          <a:p>
            <a:pPr>
              <a:lnSpc>
                <a:spcPct val="90000"/>
              </a:lnSpc>
            </a:pPr>
            <a:r>
              <a:rPr lang="en-US" sz="2800">
                <a:latin typeface="Arial" pitchFamily="34" charset="0"/>
              </a:rPr>
              <a:t>Problem Identification</a:t>
            </a:r>
          </a:p>
          <a:p>
            <a:pPr>
              <a:lnSpc>
                <a:spcPct val="90000"/>
              </a:lnSpc>
            </a:pPr>
            <a:r>
              <a:rPr lang="en-US" sz="2800">
                <a:latin typeface="Arial" pitchFamily="34" charset="0"/>
              </a:rPr>
              <a:t>Problem Formulation</a:t>
            </a:r>
          </a:p>
          <a:p>
            <a:pPr>
              <a:lnSpc>
                <a:spcPct val="90000"/>
              </a:lnSpc>
            </a:pPr>
            <a:r>
              <a:rPr lang="en-US" sz="2800">
                <a:latin typeface="Arial" pitchFamily="34" charset="0"/>
              </a:rPr>
              <a:t>Problem Representation </a:t>
            </a:r>
          </a:p>
          <a:p>
            <a:pPr>
              <a:lnSpc>
                <a:spcPct val="90000"/>
              </a:lnSpc>
            </a:pPr>
            <a:r>
              <a:rPr lang="en-US" sz="2800">
                <a:latin typeface="Arial" pitchFamily="34" charset="0"/>
              </a:rPr>
              <a:t>Problem Solving</a:t>
            </a:r>
            <a:endParaRPr lang="en-US" sz="2800"/>
          </a:p>
        </p:txBody>
      </p:sp>
      <p:pic>
        <p:nvPicPr>
          <p:cNvPr id="112647" name="Picture 7"/>
          <p:cNvPicPr>
            <a:picLocks noGrp="1" noChangeArrowheads="1"/>
          </p:cNvPicPr>
          <p:nvPr>
            <p:ph sz="half" idx="2"/>
          </p:nvPr>
        </p:nvPicPr>
        <p:blipFill>
          <a:blip r:embed="rId3" cstate="print"/>
          <a:srcRect/>
          <a:stretch>
            <a:fillRect/>
          </a:stretch>
        </p:blipFill>
        <p:spPr>
          <a:xfrm>
            <a:off x="5135563" y="1981200"/>
            <a:ext cx="2713037" cy="3505200"/>
          </a:xfrm>
          <a:solidFill>
            <a:srgbClr val="FFFFFF"/>
          </a:solidFill>
          <a:ln/>
        </p:spPr>
      </p:pic>
      <p:sp>
        <p:nvSpPr>
          <p:cNvPr id="112648" name="Text Box 8"/>
          <p:cNvSpPr txBox="1">
            <a:spLocks noChangeArrowheads="1"/>
          </p:cNvSpPr>
          <p:nvPr/>
        </p:nvSpPr>
        <p:spPr bwMode="auto">
          <a:xfrm>
            <a:off x="4800600" y="5791200"/>
            <a:ext cx="3560763" cy="457200"/>
          </a:xfrm>
          <a:prstGeom prst="rect">
            <a:avLst/>
          </a:prstGeom>
          <a:noFill/>
          <a:ln w="9525">
            <a:noFill/>
            <a:miter lim="800000"/>
            <a:headEnd/>
            <a:tailEnd/>
          </a:ln>
          <a:effectLst/>
        </p:spPr>
        <p:txBody>
          <a:bodyPr wrap="none">
            <a:spAutoFit/>
          </a:bodyPr>
          <a:lstStyle/>
          <a:p>
            <a:pPr fontAlgn="auto">
              <a:spcBef>
                <a:spcPts val="0"/>
              </a:spcBef>
              <a:spcAft>
                <a:spcPts val="0"/>
              </a:spcAft>
            </a:pPr>
            <a:r>
              <a:rPr lang="en-US">
                <a:solidFill>
                  <a:srgbClr val="000000"/>
                </a:solidFill>
                <a:latin typeface="Arial"/>
              </a:rPr>
              <a:t>Problem-Based Learning</a:t>
            </a:r>
          </a:p>
        </p:txBody>
      </p:sp>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rrowheads="1"/>
          </p:cNvPicPr>
          <p:nvPr/>
        </p:nvPicPr>
        <p:blipFill>
          <a:blip r:embed="rId3" cstate="print"/>
          <a:srcRect/>
          <a:stretch>
            <a:fillRect/>
          </a:stretch>
        </p:blipFill>
        <p:spPr bwMode="auto">
          <a:xfrm>
            <a:off x="127001" y="173039"/>
            <a:ext cx="4216400" cy="6380162"/>
          </a:xfrm>
          <a:prstGeom prst="rect">
            <a:avLst/>
          </a:prstGeom>
          <a:solidFill>
            <a:srgbClr val="FFFFFF"/>
          </a:solidFill>
          <a:ln w="9525">
            <a:noFill/>
            <a:miter lim="800000"/>
            <a:headEnd/>
            <a:tailEnd/>
          </a:ln>
          <a:effectLst/>
        </p:spPr>
      </p:pic>
      <p:pic>
        <p:nvPicPr>
          <p:cNvPr id="4" name="Picture 3" descr="HTMI-real_world-model_world_model.jpg"/>
          <p:cNvPicPr>
            <a:picLocks noChangeAspect="1"/>
          </p:cNvPicPr>
          <p:nvPr/>
        </p:nvPicPr>
        <p:blipFill>
          <a:blip r:embed="rId4" cstate="print"/>
          <a:stretch>
            <a:fillRect/>
          </a:stretch>
        </p:blipFill>
        <p:spPr>
          <a:xfrm>
            <a:off x="4572000" y="990600"/>
            <a:ext cx="4443984" cy="3594182"/>
          </a:xfrm>
          <a:prstGeom prst="rect">
            <a:avLst/>
          </a:prstGeom>
        </p:spPr>
      </p:pic>
      <p:sp>
        <p:nvSpPr>
          <p:cNvPr id="5" name="TextBox 4"/>
          <p:cNvSpPr txBox="1"/>
          <p:nvPr/>
        </p:nvSpPr>
        <p:spPr>
          <a:xfrm>
            <a:off x="5029200" y="5257800"/>
            <a:ext cx="3962400" cy="923330"/>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Calibri"/>
              </a:rPr>
              <a:t>*Based on First Year Engineering course – Problem-based cooperative learning </a:t>
            </a:r>
            <a:r>
              <a:rPr lang="en-US" i="1" dirty="0" smtClean="0">
                <a:solidFill>
                  <a:prstClr val="black"/>
                </a:solidFill>
                <a:latin typeface="Calibri"/>
              </a:rPr>
              <a:t>How to Model It</a:t>
            </a:r>
            <a:r>
              <a:rPr lang="en-US" dirty="0" smtClean="0">
                <a:solidFill>
                  <a:prstClr val="black"/>
                </a:solidFill>
                <a:latin typeface="Calibri"/>
              </a:rPr>
              <a:t> published in 1990.</a:t>
            </a:r>
            <a:endParaRPr lang="en-US" dirty="0">
              <a:solidFill>
                <a:prstClr val="black"/>
              </a:solidFill>
              <a:latin typeface="Calibri"/>
            </a:endParaRPr>
          </a:p>
        </p:txBody>
      </p:sp>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oter Placeholder 2"/>
          <p:cNvSpPr>
            <a:spLocks noGrp="1"/>
          </p:cNvSpPr>
          <p:nvPr>
            <p:ph type="ftr" sz="quarter" idx="11"/>
          </p:nvPr>
        </p:nvSpPr>
        <p:spPr>
          <a:noFill/>
        </p:spPr>
        <p:txBody>
          <a:bodyPr/>
          <a:lstStyle/>
          <a:p>
            <a:fld id="{2A33DDA6-7E44-4C66-B001-24609F24F47F}" type="slidenum">
              <a:rPr lang="en-US" smtClean="0">
                <a:latin typeface="Arial" pitchFamily="34" charset="0"/>
              </a:rPr>
              <a:pPr/>
              <a:t>46</a:t>
            </a:fld>
            <a:endParaRPr lang="en-US" smtClean="0">
              <a:latin typeface="Arial" pitchFamily="34" charset="0"/>
            </a:endParaRPr>
          </a:p>
        </p:txBody>
      </p:sp>
      <p:sp>
        <p:nvSpPr>
          <p:cNvPr id="79875" name="Text Box 2"/>
          <p:cNvSpPr txBox="1">
            <a:spLocks noChangeArrowheads="1"/>
          </p:cNvSpPr>
          <p:nvPr/>
        </p:nvSpPr>
        <p:spPr bwMode="auto">
          <a:xfrm>
            <a:off x="203200" y="307975"/>
            <a:ext cx="8748713" cy="6519863"/>
          </a:xfrm>
          <a:prstGeom prst="rect">
            <a:avLst/>
          </a:prstGeom>
          <a:noFill/>
          <a:ln w="9525">
            <a:noFill/>
            <a:miter lim="800000"/>
            <a:headEnd/>
            <a:tailEnd/>
          </a:ln>
        </p:spPr>
        <p:txBody>
          <a:bodyPr lIns="0" tIns="0" rIns="0" bIns="0">
            <a:spAutoFit/>
          </a:bodyPr>
          <a:lstStyle/>
          <a:p>
            <a:pPr defTabSz="381000" eaLnBrk="0" hangingPunct="0"/>
            <a:r>
              <a:rPr lang="en-US" sz="3200">
                <a:solidFill>
                  <a:srgbClr val="000000"/>
                </a:solidFill>
              </a:rPr>
              <a:t>Problem Based Cooperative Learning Format</a:t>
            </a:r>
            <a:endParaRPr lang="en-US" sz="1200">
              <a:solidFill>
                <a:srgbClr val="000000"/>
              </a:solidFill>
            </a:endParaRPr>
          </a:p>
          <a:p>
            <a:pPr defTabSz="381000" eaLnBrk="0" hangingPunct="0"/>
            <a:endParaRPr lang="en-US" sz="1200">
              <a:solidFill>
                <a:srgbClr val="000000"/>
              </a:solidFill>
            </a:endParaRPr>
          </a:p>
          <a:p>
            <a:pPr defTabSz="381000" eaLnBrk="0" hangingPunct="0"/>
            <a:r>
              <a:rPr lang="en-US" sz="2000">
                <a:solidFill>
                  <a:srgbClr val="000000"/>
                </a:solidFill>
              </a:rPr>
              <a:t>TASK:  Solve the problem(s) or Complete the project.</a:t>
            </a:r>
          </a:p>
          <a:p>
            <a:pPr defTabSz="381000" eaLnBrk="0" hangingPunct="0"/>
            <a:endParaRPr lang="en-US" sz="1200">
              <a:solidFill>
                <a:srgbClr val="000000"/>
              </a:solidFill>
            </a:endParaRPr>
          </a:p>
          <a:p>
            <a:pPr defTabSz="381000" eaLnBrk="0" hangingPunct="0"/>
            <a:r>
              <a:rPr lang="en-US" sz="2000">
                <a:solidFill>
                  <a:srgbClr val="000000"/>
                </a:solidFill>
              </a:rPr>
              <a:t>INDIVIDUAL:  Estimate answer.  Note strategy.</a:t>
            </a:r>
          </a:p>
          <a:p>
            <a:pPr defTabSz="381000" eaLnBrk="0" hangingPunct="0"/>
            <a:endParaRPr lang="en-US" sz="1200">
              <a:solidFill>
                <a:srgbClr val="000000"/>
              </a:solidFill>
            </a:endParaRPr>
          </a:p>
          <a:p>
            <a:pPr defTabSz="381000" eaLnBrk="0" hangingPunct="0"/>
            <a:r>
              <a:rPr lang="en-US" sz="2000">
                <a:solidFill>
                  <a:srgbClr val="000000"/>
                </a:solidFill>
              </a:rPr>
              <a:t>COOPERATIVE:  One set of answers from the group, strive for agreement, make sure everyone is able to explain the strategies used to solve each problem.</a:t>
            </a:r>
          </a:p>
          <a:p>
            <a:pPr defTabSz="381000" eaLnBrk="0" hangingPunct="0"/>
            <a:endParaRPr lang="en-US" sz="1200">
              <a:solidFill>
                <a:srgbClr val="000000"/>
              </a:solidFill>
            </a:endParaRPr>
          </a:p>
          <a:p>
            <a:pPr defTabSz="381000" eaLnBrk="0" hangingPunct="0"/>
            <a:r>
              <a:rPr lang="en-US" sz="2000">
                <a:solidFill>
                  <a:srgbClr val="000000"/>
                </a:solidFill>
              </a:rPr>
              <a:t>EXPECTED CRITERIA FOR SUCCESS:  Everyone must be able to explain the strategies used to solve each problem.</a:t>
            </a:r>
          </a:p>
          <a:p>
            <a:pPr defTabSz="381000" eaLnBrk="0" hangingPunct="0"/>
            <a:endParaRPr lang="en-US" sz="1200">
              <a:solidFill>
                <a:srgbClr val="000000"/>
              </a:solidFill>
            </a:endParaRPr>
          </a:p>
          <a:p>
            <a:pPr defTabSz="381000" eaLnBrk="0" hangingPunct="0"/>
            <a:r>
              <a:rPr lang="en-US" sz="2000">
                <a:solidFill>
                  <a:srgbClr val="000000"/>
                </a:solidFill>
              </a:rPr>
              <a:t>EVALUATION:  Best answer within available resources or constraints.</a:t>
            </a:r>
          </a:p>
          <a:p>
            <a:pPr defTabSz="381000" eaLnBrk="0" hangingPunct="0"/>
            <a:endParaRPr lang="en-US" sz="1200">
              <a:solidFill>
                <a:srgbClr val="000000"/>
              </a:solidFill>
            </a:endParaRPr>
          </a:p>
          <a:p>
            <a:pPr defTabSz="381000" eaLnBrk="0" hangingPunct="0"/>
            <a:r>
              <a:rPr lang="en-US" sz="2000">
                <a:solidFill>
                  <a:srgbClr val="000000"/>
                </a:solidFill>
              </a:rPr>
              <a:t>INDIVIDUAL ACCOUNTABILITY:  One member from your group may be randomly chosen to explain (a) the answer and (b) how to solve each problem.  </a:t>
            </a:r>
          </a:p>
          <a:p>
            <a:pPr defTabSz="381000" eaLnBrk="0" hangingPunct="0"/>
            <a:endParaRPr lang="en-US" sz="1200">
              <a:solidFill>
                <a:srgbClr val="000000"/>
              </a:solidFill>
            </a:endParaRPr>
          </a:p>
          <a:p>
            <a:pPr defTabSz="381000" eaLnBrk="0" hangingPunct="0"/>
            <a:r>
              <a:rPr lang="en-US" sz="2000">
                <a:solidFill>
                  <a:srgbClr val="000000"/>
                </a:solidFill>
              </a:rPr>
              <a:t>EXPECTED BEHAVIORS:  Active participating, checking, encouraging, and elaborating by all members.</a:t>
            </a:r>
          </a:p>
          <a:p>
            <a:pPr defTabSz="381000" eaLnBrk="0" hangingPunct="0"/>
            <a:endParaRPr lang="en-US" sz="1200">
              <a:solidFill>
                <a:srgbClr val="000000"/>
              </a:solidFill>
            </a:endParaRPr>
          </a:p>
          <a:p>
            <a:pPr defTabSz="381000" eaLnBrk="0" hangingPunct="0"/>
            <a:r>
              <a:rPr lang="en-US" sz="2000">
                <a:solidFill>
                  <a:srgbClr val="000000"/>
                </a:solidFill>
              </a:rPr>
              <a:t>INTERGROUP COOPERATION:  Whenever it is helpful, check procedures, answers, and strategies with another group.</a:t>
            </a:r>
          </a:p>
        </p:txBody>
      </p:sp>
    </p:spTree>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oter Placeholder 4"/>
          <p:cNvSpPr>
            <a:spLocks noGrp="1"/>
          </p:cNvSpPr>
          <p:nvPr>
            <p:ph type="ftr" sz="quarter" idx="11"/>
          </p:nvPr>
        </p:nvSpPr>
        <p:spPr>
          <a:noFill/>
        </p:spPr>
        <p:txBody>
          <a:bodyPr/>
          <a:lstStyle/>
          <a:p>
            <a:fld id="{FF4ACB57-B81E-44CB-93FA-33CFBA199732}" type="slidenum">
              <a:rPr lang="en-US" smtClean="0">
                <a:latin typeface="Arial" pitchFamily="34" charset="0"/>
              </a:rPr>
              <a:pPr/>
              <a:t>47</a:t>
            </a:fld>
            <a:endParaRPr lang="en-US" smtClean="0">
              <a:latin typeface="Arial" pitchFamily="34" charset="0"/>
            </a:endParaRPr>
          </a:p>
        </p:txBody>
      </p:sp>
      <p:sp>
        <p:nvSpPr>
          <p:cNvPr id="81923" name="Rectangle 2"/>
          <p:cNvSpPr>
            <a:spLocks noGrp="1" noChangeArrowheads="1"/>
          </p:cNvSpPr>
          <p:nvPr>
            <p:ph type="title"/>
          </p:nvPr>
        </p:nvSpPr>
        <p:spPr>
          <a:xfrm>
            <a:off x="685800" y="228600"/>
            <a:ext cx="7772400" cy="1143000"/>
          </a:xfrm>
        </p:spPr>
        <p:txBody>
          <a:bodyPr/>
          <a:lstStyle/>
          <a:p>
            <a:pPr eaLnBrk="1" hangingPunct="1"/>
            <a:r>
              <a:rPr lang="en-US" smtClean="0"/>
              <a:t>Cooperative Base Groups</a:t>
            </a:r>
          </a:p>
        </p:txBody>
      </p:sp>
      <p:sp>
        <p:nvSpPr>
          <p:cNvPr id="81924" name="Rectangle 3"/>
          <p:cNvSpPr>
            <a:spLocks noGrp="1" noChangeArrowheads="1"/>
          </p:cNvSpPr>
          <p:nvPr>
            <p:ph type="body" idx="1"/>
          </p:nvPr>
        </p:nvSpPr>
        <p:spPr>
          <a:xfrm>
            <a:off x="685800" y="1524000"/>
            <a:ext cx="7772400" cy="4114800"/>
          </a:xfrm>
        </p:spPr>
        <p:txBody>
          <a:bodyPr/>
          <a:lstStyle/>
          <a:p>
            <a:pPr eaLnBrk="1" hangingPunct="1">
              <a:lnSpc>
                <a:spcPct val="80000"/>
              </a:lnSpc>
            </a:pPr>
            <a:r>
              <a:rPr lang="en-US" sz="2800" smtClean="0"/>
              <a:t>Are Heterogeneous</a:t>
            </a:r>
          </a:p>
          <a:p>
            <a:pPr eaLnBrk="1" hangingPunct="1">
              <a:lnSpc>
                <a:spcPct val="80000"/>
              </a:lnSpc>
            </a:pPr>
            <a:r>
              <a:rPr lang="en-US" sz="2800" smtClean="0"/>
              <a:t>Are Long Term (at least one quarter or semester)</a:t>
            </a:r>
          </a:p>
          <a:p>
            <a:pPr eaLnBrk="1" hangingPunct="1">
              <a:lnSpc>
                <a:spcPct val="80000"/>
              </a:lnSpc>
            </a:pPr>
            <a:r>
              <a:rPr lang="en-US" sz="2800" smtClean="0"/>
              <a:t>Are Small (3-5 members)</a:t>
            </a:r>
          </a:p>
          <a:p>
            <a:pPr eaLnBrk="1" hangingPunct="1">
              <a:lnSpc>
                <a:spcPct val="80000"/>
              </a:lnSpc>
            </a:pPr>
            <a:r>
              <a:rPr lang="en-US" sz="2800" smtClean="0"/>
              <a:t>Are for support</a:t>
            </a:r>
          </a:p>
          <a:p>
            <a:pPr eaLnBrk="1" hangingPunct="1">
              <a:lnSpc>
                <a:spcPct val="80000"/>
              </a:lnSpc>
            </a:pPr>
            <a:r>
              <a:rPr lang="en-US" sz="2800" smtClean="0"/>
              <a:t>May meet at the beginning of each session or may meet between sessions</a:t>
            </a:r>
          </a:p>
          <a:p>
            <a:pPr eaLnBrk="1" hangingPunct="1">
              <a:lnSpc>
                <a:spcPct val="80000"/>
              </a:lnSpc>
            </a:pPr>
            <a:r>
              <a:rPr lang="en-US" sz="2800" smtClean="0"/>
              <a:t>Review for quizzes, tests, etc. together</a:t>
            </a:r>
          </a:p>
          <a:p>
            <a:pPr eaLnBrk="1" hangingPunct="1">
              <a:lnSpc>
                <a:spcPct val="80000"/>
              </a:lnSpc>
            </a:pPr>
            <a:r>
              <a:rPr lang="en-US" sz="2800" smtClean="0"/>
              <a:t>Share resources, references, etc. for individual projects</a:t>
            </a:r>
          </a:p>
          <a:p>
            <a:pPr eaLnBrk="1" hangingPunct="1">
              <a:lnSpc>
                <a:spcPct val="80000"/>
              </a:lnSpc>
            </a:pPr>
            <a:r>
              <a:rPr lang="en-US" sz="2800" smtClean="0"/>
              <a:t>Provide a means for covering for absentees</a:t>
            </a:r>
          </a:p>
        </p:txBody>
      </p:sp>
    </p:spTree>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4000" dirty="0" smtClean="0">
                <a:latin typeface="Arial" pitchFamily="34" charset="0"/>
              </a:rPr>
              <a:t>Designing and Implementing Cooperative Learning</a:t>
            </a:r>
            <a:endParaRPr lang="en-US" sz="4000" dirty="0">
              <a:latin typeface="Arial" pitchFamily="34" charset="0"/>
            </a:endParaRPr>
          </a:p>
        </p:txBody>
      </p:sp>
      <p:sp>
        <p:nvSpPr>
          <p:cNvPr id="10243" name="Rectangle 3"/>
          <p:cNvSpPr>
            <a:spLocks noGrp="1" noChangeArrowheads="1"/>
          </p:cNvSpPr>
          <p:nvPr>
            <p:ph type="body" idx="1"/>
          </p:nvPr>
        </p:nvSpPr>
        <p:spPr/>
        <p:txBody>
          <a:bodyPr/>
          <a:lstStyle/>
          <a:p>
            <a:r>
              <a:rPr lang="en-US" dirty="0" smtClean="0">
                <a:latin typeface="Arial" pitchFamily="34" charset="0"/>
              </a:rPr>
              <a:t>Think like a designer</a:t>
            </a:r>
            <a:endParaRPr lang="en-US" dirty="0">
              <a:latin typeface="Arial" pitchFamily="34" charset="0"/>
            </a:endParaRPr>
          </a:p>
          <a:p>
            <a:r>
              <a:rPr lang="en-US" dirty="0" smtClean="0">
                <a:latin typeface="Arial" pitchFamily="34" charset="0"/>
              </a:rPr>
              <a:t>Ground practice in robust theoretical framework</a:t>
            </a:r>
          </a:p>
          <a:p>
            <a:r>
              <a:rPr lang="en-US" dirty="0" smtClean="0">
                <a:latin typeface="Arial" pitchFamily="34" charset="0"/>
              </a:rPr>
              <a:t>Start small, start early and iterate</a:t>
            </a:r>
            <a:endParaRPr lang="en-US" dirty="0">
              <a:latin typeface="Arial" pitchFamily="34" charset="0"/>
            </a:endParaRPr>
          </a:p>
          <a:p>
            <a:r>
              <a:rPr lang="en-US" dirty="0" smtClean="0">
                <a:latin typeface="Arial" pitchFamily="34" charset="0"/>
              </a:rPr>
              <a:t>Celebrate the successes; problem-solve the failures</a:t>
            </a:r>
            <a:endParaRPr lang="en-US" dirty="0">
              <a:latin typeface="Arial" pitchFamily="34" charset="0"/>
            </a:endParaRPr>
          </a:p>
          <a:p>
            <a:endParaRPr lang="en-US" dirty="0">
              <a:latin typeface="Arial" pitchFamily="34" charset="0"/>
            </a:endParaRPr>
          </a:p>
        </p:txBody>
      </p:sp>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ChangeArrowheads="1"/>
          </p:cNvSpPr>
          <p:nvPr/>
        </p:nvSpPr>
        <p:spPr bwMode="auto">
          <a:xfrm>
            <a:off x="381000" y="2438400"/>
            <a:ext cx="8305800" cy="1905000"/>
          </a:xfrm>
          <a:prstGeom prst="leftRightArrow">
            <a:avLst>
              <a:gd name="adj1" fmla="val 50000"/>
              <a:gd name="adj2" fmla="val 87200"/>
            </a:avLst>
          </a:prstGeom>
          <a:solidFill>
            <a:schemeClr val="accent2"/>
          </a:solidFill>
          <a:ln w="9525">
            <a:solidFill>
              <a:schemeClr val="tx1"/>
            </a:solidFill>
            <a:miter lim="800000"/>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5123" name="Rectangle 3"/>
          <p:cNvSpPr>
            <a:spLocks noGrp="1" noChangeArrowheads="1"/>
          </p:cNvSpPr>
          <p:nvPr>
            <p:ph type="title"/>
          </p:nvPr>
        </p:nvSpPr>
        <p:spPr/>
        <p:txBody>
          <a:bodyPr>
            <a:normAutofit/>
          </a:bodyPr>
          <a:lstStyle/>
          <a:p>
            <a:r>
              <a:rPr lang="en-US"/>
              <a:t>The Active Learning Continuum</a:t>
            </a:r>
          </a:p>
        </p:txBody>
      </p:sp>
      <p:sp>
        <p:nvSpPr>
          <p:cNvPr id="5124" name="Text Box 4"/>
          <p:cNvSpPr txBox="1">
            <a:spLocks noChangeArrowheads="1"/>
          </p:cNvSpPr>
          <p:nvPr/>
        </p:nvSpPr>
        <p:spPr bwMode="auto">
          <a:xfrm>
            <a:off x="914400" y="4191000"/>
            <a:ext cx="1239838" cy="822325"/>
          </a:xfrm>
          <a:prstGeom prst="rect">
            <a:avLst/>
          </a:prstGeom>
          <a:noFill/>
          <a:ln w="9525">
            <a:noFill/>
            <a:miter lim="800000"/>
            <a:headEnd/>
            <a:tailEnd/>
          </a:ln>
          <a:effectLst/>
        </p:spPr>
        <p:txBody>
          <a:bodyPr wrap="none">
            <a:spAutoFit/>
          </a:bodyPr>
          <a:lstStyle/>
          <a:p>
            <a:pPr fontAlgn="auto">
              <a:spcBef>
                <a:spcPts val="0"/>
              </a:spcBef>
              <a:spcAft>
                <a:spcPts val="0"/>
              </a:spcAft>
            </a:pPr>
            <a:r>
              <a:rPr lang="en-US" sz="2400" b="1">
                <a:solidFill>
                  <a:prstClr val="black"/>
                </a:solidFill>
                <a:latin typeface="Arial Narrow" pitchFamily="34" charset="0"/>
              </a:rPr>
              <a:t>Active</a:t>
            </a:r>
          </a:p>
          <a:p>
            <a:pPr fontAlgn="auto">
              <a:spcBef>
                <a:spcPts val="0"/>
              </a:spcBef>
              <a:spcAft>
                <a:spcPts val="0"/>
              </a:spcAft>
            </a:pPr>
            <a:r>
              <a:rPr lang="en-US" sz="2400" b="1">
                <a:solidFill>
                  <a:prstClr val="black"/>
                </a:solidFill>
                <a:latin typeface="Arial Narrow" pitchFamily="34" charset="0"/>
              </a:rPr>
              <a:t>Learning</a:t>
            </a:r>
          </a:p>
        </p:txBody>
      </p:sp>
      <p:sp>
        <p:nvSpPr>
          <p:cNvPr id="5125" name="Text Box 5"/>
          <p:cNvSpPr txBox="1">
            <a:spLocks noChangeArrowheads="1"/>
          </p:cNvSpPr>
          <p:nvPr/>
        </p:nvSpPr>
        <p:spPr bwMode="auto">
          <a:xfrm>
            <a:off x="7467600" y="4191000"/>
            <a:ext cx="1266825" cy="1187450"/>
          </a:xfrm>
          <a:prstGeom prst="rect">
            <a:avLst/>
          </a:prstGeom>
          <a:noFill/>
          <a:ln w="9525">
            <a:noFill/>
            <a:miter lim="800000"/>
            <a:headEnd/>
            <a:tailEnd/>
          </a:ln>
          <a:effectLst/>
        </p:spPr>
        <p:txBody>
          <a:bodyPr wrap="none">
            <a:spAutoFit/>
          </a:bodyPr>
          <a:lstStyle/>
          <a:p>
            <a:pPr fontAlgn="auto">
              <a:spcBef>
                <a:spcPts val="0"/>
              </a:spcBef>
              <a:spcAft>
                <a:spcPts val="0"/>
              </a:spcAft>
            </a:pPr>
            <a:r>
              <a:rPr lang="en-US" sz="2400" b="1" dirty="0">
                <a:solidFill>
                  <a:prstClr val="black"/>
                </a:solidFill>
                <a:latin typeface="Arial Narrow" pitchFamily="34" charset="0"/>
              </a:rPr>
              <a:t>Problem-</a:t>
            </a:r>
          </a:p>
          <a:p>
            <a:pPr fontAlgn="auto">
              <a:spcBef>
                <a:spcPts val="0"/>
              </a:spcBef>
              <a:spcAft>
                <a:spcPts val="0"/>
              </a:spcAft>
            </a:pPr>
            <a:r>
              <a:rPr lang="en-US" sz="2400" b="1" dirty="0">
                <a:solidFill>
                  <a:prstClr val="black"/>
                </a:solidFill>
                <a:latin typeface="Arial Narrow" pitchFamily="34" charset="0"/>
              </a:rPr>
              <a:t>Based </a:t>
            </a:r>
          </a:p>
          <a:p>
            <a:pPr fontAlgn="auto">
              <a:spcBef>
                <a:spcPts val="0"/>
              </a:spcBef>
              <a:spcAft>
                <a:spcPts val="0"/>
              </a:spcAft>
            </a:pPr>
            <a:r>
              <a:rPr lang="en-US" sz="2400" b="1" dirty="0">
                <a:solidFill>
                  <a:prstClr val="black"/>
                </a:solidFill>
                <a:latin typeface="Arial Narrow" pitchFamily="34" charset="0"/>
              </a:rPr>
              <a:t>Learning</a:t>
            </a:r>
          </a:p>
        </p:txBody>
      </p:sp>
      <p:sp>
        <p:nvSpPr>
          <p:cNvPr id="5126" name="Text Box 6"/>
          <p:cNvSpPr txBox="1">
            <a:spLocks noChangeArrowheads="1"/>
          </p:cNvSpPr>
          <p:nvPr/>
        </p:nvSpPr>
        <p:spPr bwMode="auto">
          <a:xfrm>
            <a:off x="820738" y="1579562"/>
            <a:ext cx="1785937" cy="822325"/>
          </a:xfrm>
          <a:prstGeom prst="rect">
            <a:avLst/>
          </a:prstGeom>
          <a:noFill/>
          <a:ln w="9525">
            <a:noFill/>
            <a:miter lim="800000"/>
            <a:headEnd/>
            <a:tailEnd/>
          </a:ln>
          <a:effectLst/>
        </p:spPr>
        <p:txBody>
          <a:bodyPr wrap="none">
            <a:spAutoFit/>
          </a:bodyPr>
          <a:lstStyle/>
          <a:p>
            <a:pPr fontAlgn="auto">
              <a:spcBef>
                <a:spcPts val="0"/>
              </a:spcBef>
              <a:spcAft>
                <a:spcPts val="0"/>
              </a:spcAft>
            </a:pPr>
            <a:r>
              <a:rPr lang="en-US" sz="2400" b="1">
                <a:solidFill>
                  <a:prstClr val="black"/>
                </a:solidFill>
                <a:latin typeface="Arial Narrow" pitchFamily="34" charset="0"/>
              </a:rPr>
              <a:t>Make the</a:t>
            </a:r>
          </a:p>
          <a:p>
            <a:pPr fontAlgn="auto">
              <a:spcBef>
                <a:spcPts val="0"/>
              </a:spcBef>
              <a:spcAft>
                <a:spcPts val="0"/>
              </a:spcAft>
            </a:pPr>
            <a:r>
              <a:rPr lang="en-US" sz="2400" b="1">
                <a:solidFill>
                  <a:prstClr val="black"/>
                </a:solidFill>
                <a:latin typeface="Arial Narrow" pitchFamily="34" charset="0"/>
              </a:rPr>
              <a:t>lecture active</a:t>
            </a:r>
          </a:p>
        </p:txBody>
      </p:sp>
      <p:sp>
        <p:nvSpPr>
          <p:cNvPr id="5127" name="Text Box 7"/>
          <p:cNvSpPr txBox="1">
            <a:spLocks noChangeArrowheads="1"/>
          </p:cNvSpPr>
          <p:nvPr/>
        </p:nvSpPr>
        <p:spPr bwMode="auto">
          <a:xfrm>
            <a:off x="7315200" y="1250950"/>
            <a:ext cx="1325563" cy="1187450"/>
          </a:xfrm>
          <a:prstGeom prst="rect">
            <a:avLst/>
          </a:prstGeom>
          <a:noFill/>
          <a:ln w="9525">
            <a:noFill/>
            <a:miter lim="800000"/>
            <a:headEnd/>
            <a:tailEnd/>
          </a:ln>
          <a:effectLst/>
        </p:spPr>
        <p:txBody>
          <a:bodyPr wrap="none">
            <a:spAutoFit/>
          </a:bodyPr>
          <a:lstStyle/>
          <a:p>
            <a:pPr fontAlgn="auto">
              <a:spcBef>
                <a:spcPts val="0"/>
              </a:spcBef>
              <a:spcAft>
                <a:spcPts val="0"/>
              </a:spcAft>
            </a:pPr>
            <a:r>
              <a:rPr lang="en-US" sz="2400" b="1">
                <a:solidFill>
                  <a:prstClr val="black"/>
                </a:solidFill>
                <a:latin typeface="Arial Narrow" pitchFamily="34" charset="0"/>
              </a:rPr>
              <a:t>Problems</a:t>
            </a:r>
          </a:p>
          <a:p>
            <a:pPr fontAlgn="auto">
              <a:spcBef>
                <a:spcPts val="0"/>
              </a:spcBef>
              <a:spcAft>
                <a:spcPts val="0"/>
              </a:spcAft>
            </a:pPr>
            <a:r>
              <a:rPr lang="en-US" sz="2400" b="1">
                <a:solidFill>
                  <a:prstClr val="black"/>
                </a:solidFill>
                <a:latin typeface="Arial Narrow" pitchFamily="34" charset="0"/>
              </a:rPr>
              <a:t>Drive the </a:t>
            </a:r>
          </a:p>
          <a:p>
            <a:pPr fontAlgn="auto">
              <a:spcBef>
                <a:spcPts val="0"/>
              </a:spcBef>
              <a:spcAft>
                <a:spcPts val="0"/>
              </a:spcAft>
            </a:pPr>
            <a:r>
              <a:rPr lang="en-US" sz="2400" b="1">
                <a:solidFill>
                  <a:prstClr val="black"/>
                </a:solidFill>
                <a:latin typeface="Arial Narrow" pitchFamily="34" charset="0"/>
              </a:rPr>
              <a:t>Course</a:t>
            </a:r>
          </a:p>
        </p:txBody>
      </p:sp>
      <p:sp>
        <p:nvSpPr>
          <p:cNvPr id="5128" name="Text Box 8"/>
          <p:cNvSpPr txBox="1">
            <a:spLocks noChangeArrowheads="1"/>
          </p:cNvSpPr>
          <p:nvPr/>
        </p:nvSpPr>
        <p:spPr bwMode="auto">
          <a:xfrm>
            <a:off x="914400" y="2951162"/>
            <a:ext cx="1419225" cy="822325"/>
          </a:xfrm>
          <a:prstGeom prst="rect">
            <a:avLst/>
          </a:prstGeom>
          <a:noFill/>
          <a:ln w="9525">
            <a:noFill/>
            <a:miter lim="800000"/>
            <a:headEnd/>
            <a:tailEnd/>
          </a:ln>
          <a:effectLst/>
        </p:spPr>
        <p:txBody>
          <a:bodyPr wrap="none">
            <a:spAutoFit/>
          </a:bodyPr>
          <a:lstStyle/>
          <a:p>
            <a:pPr fontAlgn="auto">
              <a:spcBef>
                <a:spcPts val="0"/>
              </a:spcBef>
              <a:spcAft>
                <a:spcPts val="0"/>
              </a:spcAft>
            </a:pPr>
            <a:r>
              <a:rPr lang="en-US" sz="2400" b="1">
                <a:solidFill>
                  <a:prstClr val="black"/>
                </a:solidFill>
                <a:latin typeface="Arial Narrow" pitchFamily="34" charset="0"/>
              </a:rPr>
              <a:t>Instructor </a:t>
            </a:r>
          </a:p>
          <a:p>
            <a:pPr fontAlgn="auto">
              <a:spcBef>
                <a:spcPts val="0"/>
              </a:spcBef>
              <a:spcAft>
                <a:spcPts val="0"/>
              </a:spcAft>
            </a:pPr>
            <a:r>
              <a:rPr lang="en-US" sz="2400" b="1">
                <a:solidFill>
                  <a:prstClr val="black"/>
                </a:solidFill>
                <a:latin typeface="Arial Narrow" pitchFamily="34" charset="0"/>
              </a:rPr>
              <a:t>Centered</a:t>
            </a:r>
          </a:p>
        </p:txBody>
      </p:sp>
      <p:sp>
        <p:nvSpPr>
          <p:cNvPr id="5129" name="Text Box 9"/>
          <p:cNvSpPr txBox="1">
            <a:spLocks noChangeArrowheads="1"/>
          </p:cNvSpPr>
          <p:nvPr/>
        </p:nvSpPr>
        <p:spPr bwMode="auto">
          <a:xfrm>
            <a:off x="6934200" y="2971800"/>
            <a:ext cx="1268412" cy="822325"/>
          </a:xfrm>
          <a:prstGeom prst="rect">
            <a:avLst/>
          </a:prstGeom>
          <a:noFill/>
          <a:ln w="9525">
            <a:noFill/>
            <a:miter lim="800000"/>
            <a:headEnd/>
            <a:tailEnd/>
          </a:ln>
          <a:effectLst/>
        </p:spPr>
        <p:txBody>
          <a:bodyPr wrap="none">
            <a:spAutoFit/>
          </a:bodyPr>
          <a:lstStyle/>
          <a:p>
            <a:pPr fontAlgn="auto">
              <a:spcBef>
                <a:spcPts val="0"/>
              </a:spcBef>
              <a:spcAft>
                <a:spcPts val="0"/>
              </a:spcAft>
            </a:pPr>
            <a:r>
              <a:rPr lang="en-US" sz="2400" b="1" dirty="0">
                <a:solidFill>
                  <a:prstClr val="black"/>
                </a:solidFill>
                <a:latin typeface="Arial Narrow" pitchFamily="34" charset="0"/>
              </a:rPr>
              <a:t>Student</a:t>
            </a:r>
          </a:p>
          <a:p>
            <a:pPr fontAlgn="auto">
              <a:spcBef>
                <a:spcPts val="0"/>
              </a:spcBef>
              <a:spcAft>
                <a:spcPts val="0"/>
              </a:spcAft>
            </a:pPr>
            <a:r>
              <a:rPr lang="en-US" sz="2400" b="1" dirty="0">
                <a:solidFill>
                  <a:prstClr val="black"/>
                </a:solidFill>
                <a:latin typeface="Arial Narrow" pitchFamily="34" charset="0"/>
              </a:rPr>
              <a:t>Centered</a:t>
            </a:r>
          </a:p>
        </p:txBody>
      </p:sp>
      <p:sp>
        <p:nvSpPr>
          <p:cNvPr id="5130" name="Text Box 10"/>
          <p:cNvSpPr txBox="1">
            <a:spLocks noChangeArrowheads="1"/>
          </p:cNvSpPr>
          <p:nvPr/>
        </p:nvSpPr>
        <p:spPr bwMode="auto">
          <a:xfrm>
            <a:off x="2819400" y="4191000"/>
            <a:ext cx="1770063" cy="822325"/>
          </a:xfrm>
          <a:prstGeom prst="rect">
            <a:avLst/>
          </a:prstGeom>
          <a:noFill/>
          <a:ln w="9525">
            <a:noFill/>
            <a:miter lim="800000"/>
            <a:headEnd/>
            <a:tailEnd/>
          </a:ln>
          <a:effectLst/>
        </p:spPr>
        <p:txBody>
          <a:bodyPr wrap="none">
            <a:spAutoFit/>
          </a:bodyPr>
          <a:lstStyle/>
          <a:p>
            <a:pPr fontAlgn="auto">
              <a:spcBef>
                <a:spcPts val="0"/>
              </a:spcBef>
              <a:spcAft>
                <a:spcPts val="0"/>
              </a:spcAft>
            </a:pPr>
            <a:r>
              <a:rPr lang="en-US" sz="2400" b="1" dirty="0">
                <a:solidFill>
                  <a:prstClr val="black"/>
                </a:solidFill>
                <a:latin typeface="Arial Narrow" pitchFamily="34" charset="0"/>
              </a:rPr>
              <a:t>Collaborative</a:t>
            </a:r>
          </a:p>
          <a:p>
            <a:pPr fontAlgn="auto">
              <a:spcBef>
                <a:spcPts val="0"/>
              </a:spcBef>
              <a:spcAft>
                <a:spcPts val="0"/>
              </a:spcAft>
            </a:pPr>
            <a:r>
              <a:rPr lang="en-US" sz="2400" b="1" dirty="0">
                <a:solidFill>
                  <a:prstClr val="black"/>
                </a:solidFill>
                <a:latin typeface="Arial Narrow" pitchFamily="34" charset="0"/>
              </a:rPr>
              <a:t>Learning</a:t>
            </a:r>
          </a:p>
        </p:txBody>
      </p:sp>
      <p:sp>
        <p:nvSpPr>
          <p:cNvPr id="5131" name="Text Box 11"/>
          <p:cNvSpPr txBox="1">
            <a:spLocks noChangeArrowheads="1"/>
          </p:cNvSpPr>
          <p:nvPr/>
        </p:nvSpPr>
        <p:spPr bwMode="auto">
          <a:xfrm>
            <a:off x="5257800" y="4267200"/>
            <a:ext cx="1630362" cy="822325"/>
          </a:xfrm>
          <a:prstGeom prst="rect">
            <a:avLst/>
          </a:prstGeom>
          <a:noFill/>
          <a:ln w="9525">
            <a:noFill/>
            <a:miter lim="800000"/>
            <a:headEnd/>
            <a:tailEnd/>
          </a:ln>
          <a:effectLst/>
        </p:spPr>
        <p:txBody>
          <a:bodyPr wrap="none">
            <a:spAutoFit/>
          </a:bodyPr>
          <a:lstStyle/>
          <a:p>
            <a:pPr fontAlgn="auto">
              <a:spcBef>
                <a:spcPts val="0"/>
              </a:spcBef>
              <a:spcAft>
                <a:spcPts val="0"/>
              </a:spcAft>
            </a:pPr>
            <a:r>
              <a:rPr lang="en-US" sz="2400" b="1" dirty="0">
                <a:solidFill>
                  <a:prstClr val="black"/>
                </a:solidFill>
                <a:latin typeface="Arial Narrow" pitchFamily="34" charset="0"/>
              </a:rPr>
              <a:t>Cooperative</a:t>
            </a:r>
          </a:p>
          <a:p>
            <a:pPr fontAlgn="auto">
              <a:spcBef>
                <a:spcPts val="0"/>
              </a:spcBef>
              <a:spcAft>
                <a:spcPts val="0"/>
              </a:spcAft>
            </a:pPr>
            <a:r>
              <a:rPr lang="en-US" sz="2400" b="1" dirty="0">
                <a:solidFill>
                  <a:prstClr val="black"/>
                </a:solidFill>
                <a:latin typeface="Arial Narrow" pitchFamily="34" charset="0"/>
              </a:rPr>
              <a:t>Learning</a:t>
            </a:r>
          </a:p>
        </p:txBody>
      </p:sp>
      <p:sp>
        <p:nvSpPr>
          <p:cNvPr id="5132" name="Text Box 12"/>
          <p:cNvSpPr txBox="1">
            <a:spLocks noChangeArrowheads="1"/>
          </p:cNvSpPr>
          <p:nvPr/>
        </p:nvSpPr>
        <p:spPr bwMode="auto">
          <a:xfrm>
            <a:off x="3124200" y="1371600"/>
            <a:ext cx="1298575" cy="1187450"/>
          </a:xfrm>
          <a:prstGeom prst="rect">
            <a:avLst/>
          </a:prstGeom>
          <a:noFill/>
          <a:ln w="9525">
            <a:noFill/>
            <a:miter lim="800000"/>
            <a:headEnd/>
            <a:tailEnd/>
          </a:ln>
          <a:effectLst/>
        </p:spPr>
        <p:txBody>
          <a:bodyPr wrap="none">
            <a:spAutoFit/>
          </a:bodyPr>
          <a:lstStyle/>
          <a:p>
            <a:pPr fontAlgn="auto">
              <a:spcBef>
                <a:spcPts val="0"/>
              </a:spcBef>
              <a:spcAft>
                <a:spcPts val="0"/>
              </a:spcAft>
            </a:pPr>
            <a:r>
              <a:rPr lang="en-US" sz="2400" b="1">
                <a:solidFill>
                  <a:prstClr val="black"/>
                </a:solidFill>
                <a:latin typeface="Arial Narrow" pitchFamily="34" charset="0"/>
              </a:rPr>
              <a:t>Informal</a:t>
            </a:r>
          </a:p>
          <a:p>
            <a:pPr fontAlgn="auto">
              <a:spcBef>
                <a:spcPts val="0"/>
              </a:spcBef>
              <a:spcAft>
                <a:spcPts val="0"/>
              </a:spcAft>
            </a:pPr>
            <a:r>
              <a:rPr lang="en-US" sz="2400" b="1">
                <a:solidFill>
                  <a:prstClr val="black"/>
                </a:solidFill>
                <a:latin typeface="Arial Narrow" pitchFamily="34" charset="0"/>
              </a:rPr>
              <a:t>Group</a:t>
            </a:r>
          </a:p>
          <a:p>
            <a:pPr fontAlgn="auto">
              <a:spcBef>
                <a:spcPts val="0"/>
              </a:spcBef>
              <a:spcAft>
                <a:spcPts val="0"/>
              </a:spcAft>
            </a:pPr>
            <a:r>
              <a:rPr lang="en-US" sz="2400" b="1">
                <a:solidFill>
                  <a:prstClr val="black"/>
                </a:solidFill>
                <a:latin typeface="Arial Narrow" pitchFamily="34" charset="0"/>
              </a:rPr>
              <a:t>Activities</a:t>
            </a:r>
          </a:p>
        </p:txBody>
      </p:sp>
      <p:sp>
        <p:nvSpPr>
          <p:cNvPr id="5133" name="Text Box 13"/>
          <p:cNvSpPr txBox="1">
            <a:spLocks noChangeArrowheads="1"/>
          </p:cNvSpPr>
          <p:nvPr/>
        </p:nvSpPr>
        <p:spPr bwMode="auto">
          <a:xfrm>
            <a:off x="5241925" y="1327150"/>
            <a:ext cx="1446213" cy="1187450"/>
          </a:xfrm>
          <a:prstGeom prst="rect">
            <a:avLst/>
          </a:prstGeom>
          <a:noFill/>
          <a:ln w="9525">
            <a:noFill/>
            <a:miter lim="800000"/>
            <a:headEnd/>
            <a:tailEnd/>
          </a:ln>
          <a:effectLst/>
        </p:spPr>
        <p:txBody>
          <a:bodyPr wrap="none">
            <a:spAutoFit/>
          </a:bodyPr>
          <a:lstStyle/>
          <a:p>
            <a:pPr fontAlgn="auto">
              <a:spcBef>
                <a:spcPts val="0"/>
              </a:spcBef>
              <a:spcAft>
                <a:spcPts val="0"/>
              </a:spcAft>
            </a:pPr>
            <a:r>
              <a:rPr lang="en-US" sz="2400" b="1">
                <a:solidFill>
                  <a:prstClr val="black"/>
                </a:solidFill>
                <a:latin typeface="Arial Narrow" pitchFamily="34" charset="0"/>
              </a:rPr>
              <a:t>Structured</a:t>
            </a:r>
          </a:p>
          <a:p>
            <a:pPr fontAlgn="auto">
              <a:spcBef>
                <a:spcPts val="0"/>
              </a:spcBef>
              <a:spcAft>
                <a:spcPts val="0"/>
              </a:spcAft>
            </a:pPr>
            <a:r>
              <a:rPr lang="en-US" sz="2400" b="1">
                <a:solidFill>
                  <a:prstClr val="black"/>
                </a:solidFill>
                <a:latin typeface="Arial Narrow" pitchFamily="34" charset="0"/>
              </a:rPr>
              <a:t>Team</a:t>
            </a:r>
          </a:p>
          <a:p>
            <a:pPr fontAlgn="auto">
              <a:spcBef>
                <a:spcPts val="0"/>
              </a:spcBef>
              <a:spcAft>
                <a:spcPts val="0"/>
              </a:spcAft>
            </a:pPr>
            <a:r>
              <a:rPr lang="en-US" sz="2400" b="1">
                <a:solidFill>
                  <a:prstClr val="black"/>
                </a:solidFill>
                <a:latin typeface="Arial Narrow" pitchFamily="34" charset="0"/>
              </a:rPr>
              <a:t>Activities</a:t>
            </a:r>
          </a:p>
        </p:txBody>
      </p:sp>
      <p:sp>
        <p:nvSpPr>
          <p:cNvPr id="14" name="Rectangle 13"/>
          <p:cNvSpPr/>
          <p:nvPr/>
        </p:nvSpPr>
        <p:spPr>
          <a:xfrm>
            <a:off x="5105400" y="1219200"/>
            <a:ext cx="3886200" cy="441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5" name="TextBox 14"/>
          <p:cNvSpPr txBox="1"/>
          <p:nvPr/>
        </p:nvSpPr>
        <p:spPr>
          <a:xfrm>
            <a:off x="914400" y="6172200"/>
            <a:ext cx="2837187" cy="369332"/>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Calibri"/>
              </a:rPr>
              <a:t>Prince, M. (2010). NAE FOEE</a:t>
            </a:r>
            <a:endParaRPr lang="en-US" dirty="0">
              <a:solidFill>
                <a:prstClr val="black"/>
              </a:solidFill>
              <a:latin typeface="Calibri"/>
            </a:endParaRPr>
          </a:p>
        </p:txBody>
      </p:sp>
      <p:sp>
        <p:nvSpPr>
          <p:cNvPr id="16" name="TextBox 15"/>
          <p:cNvSpPr txBox="1"/>
          <p:nvPr/>
        </p:nvSpPr>
        <p:spPr>
          <a:xfrm>
            <a:off x="5105400" y="6096000"/>
            <a:ext cx="3972947" cy="646331"/>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Calibri"/>
              </a:rPr>
              <a:t>*My work is situated here – Cooperative</a:t>
            </a:r>
          </a:p>
          <a:p>
            <a:pPr fontAlgn="auto">
              <a:spcBef>
                <a:spcPts val="0"/>
              </a:spcBef>
              <a:spcAft>
                <a:spcPts val="0"/>
              </a:spcAft>
            </a:pPr>
            <a:r>
              <a:rPr lang="en-US" dirty="0" smtClean="0">
                <a:solidFill>
                  <a:prstClr val="black"/>
                </a:solidFill>
                <a:latin typeface="Calibri"/>
              </a:rPr>
              <a:t>Learning &amp; Challenge-Based Learning</a:t>
            </a:r>
            <a:endParaRPr lang="en-US" dirty="0">
              <a:solidFill>
                <a:prstClr val="black"/>
              </a:solidFill>
              <a:latin typeface="Calibri"/>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Footer Placeholder 6"/>
          <p:cNvSpPr>
            <a:spLocks noGrp="1"/>
          </p:cNvSpPr>
          <p:nvPr>
            <p:ph type="ftr" sz="quarter" idx="11"/>
          </p:nvPr>
        </p:nvSpPr>
        <p:spPr>
          <a:noFill/>
        </p:spPr>
        <p:txBody>
          <a:bodyPr/>
          <a:lstStyle/>
          <a:p>
            <a:fld id="{E4BA59B5-D72B-4CAB-BBB3-5C10B2A8FFCA}" type="slidenum">
              <a:rPr lang="en-US" smtClean="0">
                <a:solidFill>
                  <a:srgbClr val="000000"/>
                </a:solidFill>
                <a:latin typeface="Arial" pitchFamily="34" charset="0"/>
              </a:rPr>
              <a:pPr/>
              <a:t>5</a:t>
            </a:fld>
            <a:endParaRPr lang="en-US" smtClean="0">
              <a:solidFill>
                <a:srgbClr val="000000"/>
              </a:solidFill>
              <a:latin typeface="Arial" pitchFamily="34" charset="0"/>
            </a:endParaRPr>
          </a:p>
        </p:txBody>
      </p:sp>
      <p:sp>
        <p:nvSpPr>
          <p:cNvPr id="50179" name="Rectangle 2"/>
          <p:cNvSpPr>
            <a:spLocks noGrp="1" noChangeArrowheads="1"/>
          </p:cNvSpPr>
          <p:nvPr>
            <p:ph type="body" sz="half" idx="1"/>
          </p:nvPr>
        </p:nvSpPr>
        <p:spPr>
          <a:noFill/>
        </p:spPr>
        <p:txBody>
          <a:bodyPr/>
          <a:lstStyle/>
          <a:p>
            <a:pPr>
              <a:buClr>
                <a:srgbClr val="FFFAEB"/>
              </a:buClr>
            </a:pPr>
            <a:endParaRPr lang="en-US" sz="2400" smtClean="0">
              <a:solidFill>
                <a:srgbClr val="000044"/>
              </a:solidFill>
            </a:endParaRPr>
          </a:p>
          <a:p>
            <a:pPr>
              <a:buClr>
                <a:srgbClr val="FFFAEB"/>
              </a:buClr>
            </a:pPr>
            <a:endParaRPr lang="en-US" sz="1800" smtClean="0">
              <a:solidFill>
                <a:srgbClr val="000066"/>
              </a:solidFill>
            </a:endParaRPr>
          </a:p>
          <a:p>
            <a:pPr>
              <a:buClr>
                <a:srgbClr val="FFFAEB"/>
              </a:buClr>
            </a:pPr>
            <a:endParaRPr lang="en-US" sz="1800" smtClean="0">
              <a:solidFill>
                <a:srgbClr val="000066"/>
              </a:solidFill>
            </a:endParaRPr>
          </a:p>
          <a:p>
            <a:pPr>
              <a:buClr>
                <a:srgbClr val="FFFAEB"/>
              </a:buClr>
            </a:pPr>
            <a:endParaRPr lang="en-US" sz="2000" smtClean="0">
              <a:solidFill>
                <a:srgbClr val="000066"/>
              </a:solidFill>
            </a:endParaRPr>
          </a:p>
          <a:p>
            <a:endParaRPr lang="en-US" sz="2000" smtClean="0">
              <a:solidFill>
                <a:srgbClr val="000066"/>
              </a:solidFill>
            </a:endParaRPr>
          </a:p>
        </p:txBody>
      </p:sp>
      <p:sp>
        <p:nvSpPr>
          <p:cNvPr id="50180" name="Line 3"/>
          <p:cNvSpPr>
            <a:spLocks noChangeShapeType="1"/>
          </p:cNvSpPr>
          <p:nvPr/>
        </p:nvSpPr>
        <p:spPr bwMode="auto">
          <a:xfrm flipV="1">
            <a:off x="3725863" y="2846388"/>
            <a:ext cx="762000" cy="609600"/>
          </a:xfrm>
          <a:prstGeom prst="line">
            <a:avLst/>
          </a:prstGeom>
          <a:noFill/>
          <a:ln w="76200">
            <a:solidFill>
              <a:srgbClr val="FF0000"/>
            </a:solidFill>
            <a:miter lim="800000"/>
            <a:headEnd/>
            <a:tailEnd type="stealth" w="lg" len="lg"/>
          </a:ln>
        </p:spPr>
        <p:txBody>
          <a:bodyPr wrap="none"/>
          <a:lstStyle/>
          <a:p>
            <a:endParaRPr lang="en-US">
              <a:solidFill>
                <a:srgbClr val="000000"/>
              </a:solidFill>
            </a:endParaRPr>
          </a:p>
        </p:txBody>
      </p:sp>
      <p:pic>
        <p:nvPicPr>
          <p:cNvPr id="50181" name="Picture 4" descr="DSC00004"/>
          <p:cNvPicPr preferRelativeResize="0">
            <a:picLocks noChangeAspect="1" noChangeArrowheads="1"/>
          </p:cNvPicPr>
          <p:nvPr/>
        </p:nvPicPr>
        <p:blipFill>
          <a:blip r:embed="rId4" cstate="print"/>
          <a:srcRect/>
          <a:stretch>
            <a:fillRect/>
          </a:stretch>
        </p:blipFill>
        <p:spPr bwMode="auto">
          <a:xfrm>
            <a:off x="211138" y="3987800"/>
            <a:ext cx="2241550" cy="1681163"/>
          </a:xfrm>
          <a:prstGeom prst="rect">
            <a:avLst/>
          </a:prstGeom>
          <a:noFill/>
          <a:ln w="9525">
            <a:noFill/>
            <a:miter lim="800000"/>
            <a:headEnd/>
            <a:tailEnd/>
          </a:ln>
        </p:spPr>
      </p:pic>
      <p:pic>
        <p:nvPicPr>
          <p:cNvPr id="50182" name="Picture 5" descr="engr100bridgepic5"/>
          <p:cNvPicPr preferRelativeResize="0">
            <a:picLocks noChangeAspect="1" noChangeArrowheads="1"/>
          </p:cNvPicPr>
          <p:nvPr/>
        </p:nvPicPr>
        <p:blipFill>
          <a:blip r:embed="rId5" cstate="print"/>
          <a:srcRect/>
          <a:stretch>
            <a:fillRect/>
          </a:stretch>
        </p:blipFill>
        <p:spPr bwMode="auto">
          <a:xfrm>
            <a:off x="4953000" y="1493838"/>
            <a:ext cx="3810000" cy="2392362"/>
          </a:xfrm>
          <a:prstGeom prst="rect">
            <a:avLst/>
          </a:prstGeom>
          <a:noFill/>
          <a:ln w="9525">
            <a:noFill/>
            <a:miter lim="800000"/>
            <a:headEnd/>
            <a:tailEnd/>
          </a:ln>
        </p:spPr>
      </p:pic>
      <p:pic>
        <p:nvPicPr>
          <p:cNvPr id="50183" name="Picture 6"/>
          <p:cNvPicPr preferRelativeResize="0">
            <a:picLocks noGrp="1" noChangeAspect="1" noChangeArrowheads="1"/>
          </p:cNvPicPr>
          <p:nvPr>
            <p:ph sz="quarter" idx="3"/>
          </p:nvPr>
        </p:nvPicPr>
        <p:blipFill>
          <a:blip r:embed="rId6" cstate="print"/>
          <a:srcRect/>
          <a:stretch>
            <a:fillRect/>
          </a:stretch>
        </p:blipFill>
        <p:spPr>
          <a:xfrm>
            <a:off x="2335213" y="3911600"/>
            <a:ext cx="2355850" cy="1579563"/>
          </a:xfrm>
          <a:noFill/>
        </p:spPr>
      </p:pic>
      <p:pic>
        <p:nvPicPr>
          <p:cNvPr id="50184" name="Picture 7" descr="STOEBE"/>
          <p:cNvPicPr preferRelativeResize="0">
            <a:picLocks noChangeAspect="1" noChangeArrowheads="1"/>
          </p:cNvPicPr>
          <p:nvPr/>
        </p:nvPicPr>
        <p:blipFill>
          <a:blip r:embed="rId7" cstate="print"/>
          <a:srcRect/>
          <a:stretch>
            <a:fillRect/>
          </a:stretch>
        </p:blipFill>
        <p:spPr bwMode="auto">
          <a:xfrm>
            <a:off x="203200" y="2417763"/>
            <a:ext cx="2478088" cy="1897062"/>
          </a:xfrm>
          <a:prstGeom prst="rect">
            <a:avLst/>
          </a:prstGeom>
          <a:noFill/>
          <a:ln w="9525">
            <a:noFill/>
            <a:miter lim="800000"/>
            <a:headEnd/>
            <a:tailEnd/>
          </a:ln>
        </p:spPr>
      </p:pic>
      <p:pic>
        <p:nvPicPr>
          <p:cNvPr id="50185" name="Picture 8"/>
          <p:cNvPicPr preferRelativeResize="0">
            <a:picLocks noGrp="1" noChangeAspect="1" noChangeArrowheads="1"/>
          </p:cNvPicPr>
          <p:nvPr>
            <p:ph sz="quarter" idx="2"/>
          </p:nvPr>
        </p:nvPicPr>
        <p:blipFill>
          <a:blip r:embed="rId8" cstate="print"/>
          <a:srcRect/>
          <a:stretch>
            <a:fillRect/>
          </a:stretch>
        </p:blipFill>
        <p:spPr>
          <a:xfrm>
            <a:off x="5867400" y="2971800"/>
            <a:ext cx="3157537" cy="1835150"/>
          </a:xfrm>
          <a:noFill/>
        </p:spPr>
      </p:pic>
      <p:sp>
        <p:nvSpPr>
          <p:cNvPr id="50186" name="Line 9"/>
          <p:cNvSpPr>
            <a:spLocks noChangeShapeType="1"/>
          </p:cNvSpPr>
          <p:nvPr/>
        </p:nvSpPr>
        <p:spPr bwMode="auto">
          <a:xfrm flipV="1">
            <a:off x="4918075" y="4403725"/>
            <a:ext cx="762000" cy="609600"/>
          </a:xfrm>
          <a:prstGeom prst="line">
            <a:avLst/>
          </a:prstGeom>
          <a:noFill/>
          <a:ln w="76200">
            <a:solidFill>
              <a:srgbClr val="FF0000"/>
            </a:solidFill>
            <a:miter lim="800000"/>
            <a:headEnd/>
            <a:tailEnd type="stealth" w="lg" len="lg"/>
          </a:ln>
        </p:spPr>
        <p:txBody>
          <a:bodyPr wrap="none"/>
          <a:lstStyle/>
          <a:p>
            <a:endParaRPr lang="en-US">
              <a:solidFill>
                <a:srgbClr val="000000"/>
              </a:solidFill>
            </a:endParaRPr>
          </a:p>
        </p:txBody>
      </p:sp>
      <p:pic>
        <p:nvPicPr>
          <p:cNvPr id="50187" name="Picture 10"/>
          <p:cNvPicPr preferRelativeResize="0">
            <a:picLocks noChangeAspect="1" noChangeArrowheads="1"/>
          </p:cNvPicPr>
          <p:nvPr/>
        </p:nvPicPr>
        <p:blipFill>
          <a:blip r:embed="rId9" cstate="print"/>
          <a:srcRect/>
          <a:stretch>
            <a:fillRect/>
          </a:stretch>
        </p:blipFill>
        <p:spPr bwMode="auto">
          <a:xfrm>
            <a:off x="4343400" y="5257800"/>
            <a:ext cx="1295400" cy="1341319"/>
          </a:xfrm>
          <a:prstGeom prst="rect">
            <a:avLst/>
          </a:prstGeom>
          <a:noFill/>
          <a:ln w="9525">
            <a:noFill/>
            <a:miter lim="800000"/>
            <a:headEnd/>
            <a:tailEnd/>
          </a:ln>
        </p:spPr>
      </p:pic>
      <p:pic>
        <p:nvPicPr>
          <p:cNvPr id="50188" name="Picture 11" descr="lecture"/>
          <p:cNvPicPr preferRelativeResize="0">
            <a:picLocks noChangeAspect="1" noChangeArrowheads="1"/>
          </p:cNvPicPr>
          <p:nvPr/>
        </p:nvPicPr>
        <p:blipFill>
          <a:blip r:embed="rId10" cstate="print"/>
          <a:srcRect/>
          <a:stretch>
            <a:fillRect/>
          </a:stretch>
        </p:blipFill>
        <p:spPr bwMode="auto">
          <a:xfrm>
            <a:off x="1635125" y="1684338"/>
            <a:ext cx="2874963" cy="1123950"/>
          </a:xfrm>
          <a:prstGeom prst="rect">
            <a:avLst/>
          </a:prstGeom>
          <a:noFill/>
          <a:ln w="9525">
            <a:noFill/>
            <a:miter lim="800000"/>
            <a:headEnd/>
            <a:tailEnd/>
          </a:ln>
        </p:spPr>
      </p:pic>
      <p:pic>
        <p:nvPicPr>
          <p:cNvPr id="50189" name="Picture 12" descr="group"/>
          <p:cNvPicPr preferRelativeResize="0">
            <a:picLocks noChangeAspect="1" noChangeArrowheads="1"/>
          </p:cNvPicPr>
          <p:nvPr/>
        </p:nvPicPr>
        <p:blipFill>
          <a:blip r:embed="rId11" cstate="print"/>
          <a:srcRect/>
          <a:stretch>
            <a:fillRect/>
          </a:stretch>
        </p:blipFill>
        <p:spPr bwMode="auto">
          <a:xfrm>
            <a:off x="5805735" y="4876800"/>
            <a:ext cx="3141415" cy="1447800"/>
          </a:xfrm>
          <a:prstGeom prst="rect">
            <a:avLst/>
          </a:prstGeom>
          <a:noFill/>
          <a:ln w="9525">
            <a:noFill/>
            <a:miter lim="800000"/>
            <a:headEnd/>
            <a:tailEnd/>
          </a:ln>
        </p:spPr>
      </p:pic>
      <p:sp>
        <p:nvSpPr>
          <p:cNvPr id="50190" name="Rectangle 13"/>
          <p:cNvSpPr>
            <a:spLocks noGrp="1" noChangeArrowheads="1"/>
          </p:cNvSpPr>
          <p:nvPr>
            <p:ph type="title"/>
          </p:nvPr>
        </p:nvSpPr>
        <p:spPr>
          <a:xfrm>
            <a:off x="685800" y="228600"/>
            <a:ext cx="7772400" cy="1143000"/>
          </a:xfrm>
          <a:noFill/>
        </p:spPr>
        <p:txBody>
          <a:bodyPr/>
          <a:lstStyle/>
          <a:p>
            <a:r>
              <a:rPr lang="en-US" dirty="0" smtClean="0"/>
              <a:t>Pedagogies of Engagement</a:t>
            </a:r>
          </a:p>
        </p:txBody>
      </p:sp>
    </p:spTree>
    <p:custDataLst>
      <p:tags r:id="rId1"/>
    </p:custDataLst>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fld id="{9B0728B9-3B9B-4028-92B8-90FA1CD65297}" type="slidenum">
              <a:rPr lang="en-US"/>
              <a:pPr/>
              <a:t>50</a:t>
            </a:fld>
            <a:endParaRPr lang="en-US"/>
          </a:p>
        </p:txBody>
      </p:sp>
      <p:sp>
        <p:nvSpPr>
          <p:cNvPr id="527362" name="Rectangle 2"/>
          <p:cNvSpPr>
            <a:spLocks noGrp="1" noChangeArrowheads="1"/>
          </p:cNvSpPr>
          <p:nvPr>
            <p:ph type="title"/>
          </p:nvPr>
        </p:nvSpPr>
        <p:spPr>
          <a:xfrm>
            <a:off x="685800" y="76200"/>
            <a:ext cx="7772400" cy="1143000"/>
          </a:xfrm>
        </p:spPr>
        <p:txBody>
          <a:bodyPr/>
          <a:lstStyle/>
          <a:p>
            <a:r>
              <a:rPr lang="en-US" sz="3200" dirty="0"/>
              <a:t>Design and Implementation of </a:t>
            </a:r>
            <a:br>
              <a:rPr lang="en-US" sz="3200" dirty="0"/>
            </a:br>
            <a:r>
              <a:rPr lang="en-US" sz="3200" dirty="0"/>
              <a:t> Cooperative Learning – Resources</a:t>
            </a:r>
          </a:p>
        </p:txBody>
      </p:sp>
      <p:sp>
        <p:nvSpPr>
          <p:cNvPr id="527363" name="Rectangle 3"/>
          <p:cNvSpPr>
            <a:spLocks noGrp="1" noChangeArrowheads="1"/>
          </p:cNvSpPr>
          <p:nvPr>
            <p:ph type="body" idx="1"/>
          </p:nvPr>
        </p:nvSpPr>
        <p:spPr>
          <a:xfrm>
            <a:off x="304800" y="1219200"/>
            <a:ext cx="8534400" cy="5105400"/>
          </a:xfrm>
        </p:spPr>
        <p:txBody>
          <a:bodyPr>
            <a:normAutofit fontScale="92500" lnSpcReduction="10000"/>
          </a:bodyPr>
          <a:lstStyle/>
          <a:p>
            <a:pPr>
              <a:lnSpc>
                <a:spcPct val="80000"/>
              </a:lnSpc>
            </a:pPr>
            <a:r>
              <a:rPr lang="en-US" sz="1600" dirty="0"/>
              <a:t>Design Framework – How People Learn (HPL</a:t>
            </a:r>
            <a:r>
              <a:rPr lang="en-US" sz="1600" dirty="0" smtClean="0"/>
              <a:t>) &amp; Backward Design Process </a:t>
            </a:r>
          </a:p>
          <a:p>
            <a:pPr lvl="1">
              <a:lnSpc>
                <a:spcPct val="80000"/>
              </a:lnSpc>
            </a:pPr>
            <a:r>
              <a:rPr lang="en-US" sz="1400" dirty="0" err="1" smtClean="0"/>
              <a:t>Streveler</a:t>
            </a:r>
            <a:r>
              <a:rPr lang="en-US" sz="1400" dirty="0" smtClean="0"/>
              <a:t>, R.A., Smith, K.A. and </a:t>
            </a:r>
            <a:r>
              <a:rPr lang="en-US" sz="1400" dirty="0" err="1" smtClean="0"/>
              <a:t>Pilotte</a:t>
            </a:r>
            <a:r>
              <a:rPr lang="en-US" sz="1400" dirty="0" smtClean="0"/>
              <a:t>, M. 2011. Aligning Course Content, Assessment, and Delivery: Creating a Context for Outcome-Based Education – </a:t>
            </a:r>
            <a:r>
              <a:rPr lang="en-US" sz="1400" dirty="0" smtClean="0">
                <a:hlinkClick r:id="rId3"/>
              </a:rPr>
              <a:t>http://www.ce.umn.edu/~smith/links.html</a:t>
            </a:r>
            <a:endParaRPr lang="en-US" sz="1400" dirty="0" smtClean="0"/>
          </a:p>
          <a:p>
            <a:pPr lvl="1">
              <a:lnSpc>
                <a:spcPct val="80000"/>
              </a:lnSpc>
            </a:pPr>
            <a:r>
              <a:rPr lang="en-US" sz="1400" dirty="0" err="1" smtClean="0"/>
              <a:t>Bransford</a:t>
            </a:r>
            <a:r>
              <a:rPr lang="en-US" sz="1400" dirty="0" smtClean="0"/>
              <a:t>, </a:t>
            </a:r>
            <a:r>
              <a:rPr lang="en-US" sz="1400" dirty="0" err="1" smtClean="0"/>
              <a:t>Vye</a:t>
            </a:r>
            <a:r>
              <a:rPr lang="en-US" sz="1400" dirty="0" smtClean="0"/>
              <a:t> &amp; Bateman. 2002. Creating High Quality Learning Environments -- </a:t>
            </a:r>
            <a:r>
              <a:rPr lang="en-US" sz="1200" dirty="0" smtClean="0">
                <a:hlinkClick r:id="rId4"/>
              </a:rPr>
              <a:t>http://www.nap.edu/openbook/0309082927/html/</a:t>
            </a:r>
            <a:endParaRPr lang="en-US" sz="1400" dirty="0" smtClean="0"/>
          </a:p>
          <a:p>
            <a:pPr lvl="1">
              <a:lnSpc>
                <a:spcPct val="80000"/>
              </a:lnSpc>
            </a:pPr>
            <a:r>
              <a:rPr lang="en-US" sz="1400" dirty="0" smtClean="0"/>
              <a:t>Pellegrino </a:t>
            </a:r>
            <a:r>
              <a:rPr lang="en-US" sz="1400" dirty="0"/>
              <a:t>– Rethinking and redesigning curriculum, instruction and assessment: What contemporary research and theory suggests. </a:t>
            </a:r>
            <a:r>
              <a:rPr lang="en-US" sz="1400" dirty="0">
                <a:hlinkClick r:id="rId5"/>
              </a:rPr>
              <a:t>http://www.skillscommission.org/commissioned.htm</a:t>
            </a:r>
            <a:endParaRPr lang="en-US" sz="1400" dirty="0"/>
          </a:p>
          <a:p>
            <a:pPr lvl="1">
              <a:lnSpc>
                <a:spcPct val="80000"/>
              </a:lnSpc>
            </a:pPr>
            <a:r>
              <a:rPr lang="en-US" sz="1400" dirty="0">
                <a:solidFill>
                  <a:srgbClr val="000000"/>
                </a:solidFill>
                <a:cs typeface="Times New Roman" pitchFamily="18" charset="0"/>
              </a:rPr>
              <a:t>Smith, K. A., Douglas, T. C., &amp; Cox, M. 2009. Supportive teaching and learning strategies in STEM education. In R. Baldwin, (Ed.). Improving the climate for undergraduate teaching in STEM fields. </a:t>
            </a:r>
            <a:r>
              <a:rPr lang="en-US" sz="1400" dirty="0">
                <a:solidFill>
                  <a:srgbClr val="000000"/>
                </a:solidFill>
                <a:cs typeface="Times New Roman" pitchFamily="18" charset="0"/>
                <a:hlinkClick r:id="rId6"/>
              </a:rPr>
              <a:t>New Directions for Teaching and Learning, 117</a:t>
            </a:r>
            <a:r>
              <a:rPr lang="en-US" sz="1400" dirty="0">
                <a:solidFill>
                  <a:srgbClr val="000000"/>
                </a:solidFill>
                <a:cs typeface="Times New Roman" pitchFamily="18" charset="0"/>
              </a:rPr>
              <a:t>, 19-32. San Francisco: </a:t>
            </a:r>
            <a:r>
              <a:rPr lang="en-US" sz="1400" dirty="0" err="1">
                <a:solidFill>
                  <a:srgbClr val="000000"/>
                </a:solidFill>
                <a:cs typeface="Times New Roman" pitchFamily="18" charset="0"/>
              </a:rPr>
              <a:t>Jossey</a:t>
            </a:r>
            <a:r>
              <a:rPr lang="en-US" sz="1400" dirty="0">
                <a:solidFill>
                  <a:srgbClr val="000000"/>
                </a:solidFill>
                <a:cs typeface="Times New Roman" pitchFamily="18" charset="0"/>
              </a:rPr>
              <a:t>-Bass.</a:t>
            </a:r>
            <a:endParaRPr lang="en-US" sz="1400" dirty="0"/>
          </a:p>
          <a:p>
            <a:pPr>
              <a:lnSpc>
                <a:spcPct val="80000"/>
              </a:lnSpc>
            </a:pPr>
            <a:r>
              <a:rPr lang="en-US" sz="1600" dirty="0"/>
              <a:t>Content Resources</a:t>
            </a:r>
          </a:p>
          <a:p>
            <a:pPr lvl="1">
              <a:lnSpc>
                <a:spcPct val="80000"/>
              </a:lnSpc>
            </a:pPr>
            <a:r>
              <a:rPr lang="en-US" sz="1400" dirty="0"/>
              <a:t>Donald, Janet. 2002. Learning to think: Disciplinary perspectives. San Francisco: </a:t>
            </a:r>
            <a:r>
              <a:rPr lang="en-US" sz="1400" dirty="0" err="1"/>
              <a:t>Jossey</a:t>
            </a:r>
            <a:r>
              <a:rPr lang="en-US" sz="1400" dirty="0"/>
              <a:t>-Bass.</a:t>
            </a:r>
          </a:p>
          <a:p>
            <a:pPr lvl="1">
              <a:lnSpc>
                <a:spcPct val="80000"/>
              </a:lnSpc>
            </a:pPr>
            <a:r>
              <a:rPr lang="en-US" sz="1400" dirty="0" err="1"/>
              <a:t>Middendorf</a:t>
            </a:r>
            <a:r>
              <a:rPr lang="en-US" sz="1400" dirty="0"/>
              <a:t>, Joan and Pace, David. 2004. Decoding the Disciplines: A Model for Helping Students Learn Disciplinary Ways of Thinking. New Directions for Teaching and Learning, 98.</a:t>
            </a:r>
          </a:p>
          <a:p>
            <a:pPr>
              <a:lnSpc>
                <a:spcPct val="80000"/>
              </a:lnSpc>
            </a:pPr>
            <a:r>
              <a:rPr lang="en-US" sz="1600" dirty="0" smtClean="0"/>
              <a:t>Cooperative </a:t>
            </a:r>
            <a:r>
              <a:rPr lang="en-US" sz="1600" dirty="0"/>
              <a:t>Learning - Instructional Format explanation and exercise to model format and to engage workshop participants</a:t>
            </a:r>
          </a:p>
          <a:p>
            <a:pPr lvl="1">
              <a:lnSpc>
                <a:spcPct val="80000"/>
              </a:lnSpc>
            </a:pPr>
            <a:r>
              <a:rPr lang="en-US" sz="1400" dirty="0"/>
              <a:t>Cooperative Learning (Johnson, Johnson &amp; Smith)</a:t>
            </a:r>
          </a:p>
          <a:p>
            <a:pPr lvl="2">
              <a:lnSpc>
                <a:spcPct val="80000"/>
              </a:lnSpc>
            </a:pPr>
            <a:r>
              <a:rPr lang="en-US" sz="1200" dirty="0"/>
              <a:t>Smith web site – </a:t>
            </a:r>
            <a:r>
              <a:rPr lang="en-US" sz="1200" dirty="0">
                <a:hlinkClick r:id="rId7"/>
              </a:rPr>
              <a:t>www.ce.umn.edu/~smith</a:t>
            </a:r>
            <a:endParaRPr lang="en-US" sz="1200" dirty="0"/>
          </a:p>
          <a:p>
            <a:pPr lvl="1">
              <a:lnSpc>
                <a:spcPct val="80000"/>
              </a:lnSpc>
            </a:pPr>
            <a:r>
              <a:rPr lang="en-US" sz="1400" dirty="0" smtClean="0"/>
              <a:t>Smith (2010) Social nature of learning: From small groups to learning communities. New Directions for Teaching and Learning, 2010, 123, 11-22 [</a:t>
            </a:r>
            <a:r>
              <a:rPr lang="en-US" sz="1400" dirty="0" smtClean="0">
                <a:hlinkClick r:id="rId8"/>
              </a:rPr>
              <a:t>NDTL-123-2-Smith-Social_Basis_of_Learning-.pdf</a:t>
            </a:r>
            <a:r>
              <a:rPr lang="en-US" sz="1400" dirty="0" smtClean="0"/>
              <a:t>] </a:t>
            </a:r>
          </a:p>
          <a:p>
            <a:pPr lvl="1">
              <a:lnSpc>
                <a:spcPct val="80000"/>
              </a:lnSpc>
            </a:pPr>
            <a:r>
              <a:rPr lang="en-US" sz="1400" dirty="0" smtClean="0"/>
              <a:t>Smith, Sheppard, Johnson &amp; Johnson (2005) Pedagogies of Engagement [</a:t>
            </a:r>
            <a:r>
              <a:rPr lang="en-US" sz="1400" dirty="0" smtClean="0">
                <a:hlinkClick r:id="rId9"/>
              </a:rPr>
              <a:t>Smith-Pedagogies_of_Engagement.pdf</a:t>
            </a:r>
            <a:r>
              <a:rPr lang="en-US" sz="1400" dirty="0" smtClean="0"/>
              <a:t>] </a:t>
            </a:r>
          </a:p>
          <a:p>
            <a:pPr lvl="1">
              <a:lnSpc>
                <a:spcPct val="80000"/>
              </a:lnSpc>
            </a:pPr>
            <a:r>
              <a:rPr lang="en-US" sz="1400" dirty="0" smtClean="0"/>
              <a:t>Cooperative learning returns to college: What evidence is there that it works? Change, 1998, 30 (4), 26-35. [</a:t>
            </a:r>
            <a:r>
              <a:rPr lang="en-US" sz="1400" dirty="0" smtClean="0">
                <a:hlinkClick r:id="rId10"/>
              </a:rPr>
              <a:t>CLReturnstoCollege.pdf</a:t>
            </a:r>
            <a:r>
              <a:rPr lang="en-US" sz="1400" dirty="0" smtClean="0"/>
              <a:t>] </a:t>
            </a:r>
          </a:p>
          <a:p>
            <a:pPr>
              <a:lnSpc>
                <a:spcPct val="80000"/>
              </a:lnSpc>
            </a:pPr>
            <a:r>
              <a:rPr lang="en-US" sz="1600" dirty="0" smtClean="0"/>
              <a:t>Other Resources</a:t>
            </a:r>
          </a:p>
          <a:p>
            <a:pPr lvl="1">
              <a:lnSpc>
                <a:spcPct val="80000"/>
              </a:lnSpc>
            </a:pPr>
            <a:r>
              <a:rPr lang="en-US" sz="1400" dirty="0" smtClean="0"/>
              <a:t>University of Delaware PBL web site – </a:t>
            </a:r>
            <a:r>
              <a:rPr lang="en-US" sz="1400" dirty="0" smtClean="0">
                <a:hlinkClick r:id="rId11"/>
              </a:rPr>
              <a:t>www.udel.edu/pbl</a:t>
            </a:r>
            <a:endParaRPr lang="en-US" sz="1400" dirty="0" smtClean="0"/>
          </a:p>
          <a:p>
            <a:pPr lvl="1">
              <a:lnSpc>
                <a:spcPct val="80000"/>
              </a:lnSpc>
            </a:pPr>
            <a:r>
              <a:rPr lang="en-US" sz="1400" dirty="0" smtClean="0"/>
              <a:t>PKAL – Pedagogies of Engagement – </a:t>
            </a:r>
            <a:r>
              <a:rPr lang="en-US" sz="1000" dirty="0" smtClean="0">
                <a:hlinkClick r:id="rId12"/>
              </a:rPr>
              <a:t>http://www.pkal.org/activities/PedagogiesOfEngagementSummit.cfm</a:t>
            </a:r>
            <a:endParaRPr lang="en-US" sz="1000" dirty="0" smtClean="0"/>
          </a:p>
          <a:p>
            <a:pPr lvl="1">
              <a:lnSpc>
                <a:spcPct val="80000"/>
              </a:lnSpc>
            </a:pPr>
            <a:r>
              <a:rPr lang="en-US" sz="1400" dirty="0" err="1" smtClean="0"/>
              <a:t>Fairweather</a:t>
            </a:r>
            <a:r>
              <a:rPr lang="en-US" sz="1400" dirty="0" smtClean="0"/>
              <a:t> (2008) Linking Evidence and Promising Practices in Science, Technology, Engineering, and Mathematics (STEM) Undergraduate Education</a:t>
            </a:r>
            <a:r>
              <a:rPr lang="en-US" sz="1000" dirty="0" smtClean="0"/>
              <a:t> - </a:t>
            </a:r>
            <a:r>
              <a:rPr lang="en-US" sz="1000" dirty="0" smtClean="0">
                <a:hlinkClick r:id="rId13"/>
              </a:rPr>
              <a:t>http://www7.nationalacademies.org/bose/Fairweather_CommissionedPaper.pdf</a:t>
            </a:r>
            <a:endParaRPr lang="en-US" sz="1000" dirty="0" smtClean="0"/>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533400"/>
            <a:ext cx="8382000" cy="1143000"/>
          </a:xfrm>
        </p:spPr>
        <p:txBody>
          <a:bodyPr/>
          <a:lstStyle/>
          <a:p>
            <a:r>
              <a:rPr lang="en-US" dirty="0" smtClean="0"/>
              <a:t>Cooperative Learning Introduced to Engineering – 1981</a:t>
            </a:r>
            <a:endParaRPr lang="en-US" dirty="0"/>
          </a:p>
        </p:txBody>
      </p:sp>
      <p:sp>
        <p:nvSpPr>
          <p:cNvPr id="6" name="Content Placeholder 5"/>
          <p:cNvSpPr>
            <a:spLocks noGrp="1"/>
          </p:cNvSpPr>
          <p:nvPr>
            <p:ph sz="half" idx="1"/>
          </p:nvPr>
        </p:nvSpPr>
        <p:spPr>
          <a:xfrm>
            <a:off x="457200" y="2057400"/>
            <a:ext cx="4038600" cy="4114800"/>
          </a:xfrm>
        </p:spPr>
        <p:txBody>
          <a:bodyPr/>
          <a:lstStyle/>
          <a:p>
            <a:r>
              <a:rPr lang="en-US" sz="2000" dirty="0" smtClean="0"/>
              <a:t>Smith, K.A., Johnson, D.W. and Johnson, R.T., 1981. The use of cooperative learning groups in engineering education.  In L.P. Grayson and J.M. </a:t>
            </a:r>
            <a:r>
              <a:rPr lang="en-US" sz="2000" dirty="0" err="1" smtClean="0"/>
              <a:t>Biedenbach</a:t>
            </a:r>
            <a:r>
              <a:rPr lang="en-US" sz="2000" dirty="0" smtClean="0"/>
              <a:t> (Eds.), </a:t>
            </a:r>
            <a:r>
              <a:rPr lang="en-US" sz="2000" i="1" dirty="0" smtClean="0"/>
              <a:t>Proceedings Eleventh Annual Frontiers in Education Conference</a:t>
            </a:r>
            <a:r>
              <a:rPr lang="en-US" sz="2000" dirty="0" smtClean="0"/>
              <a:t>, Rapid City, SD, Washington:  IEEE/ASEE, 26‑32.</a:t>
            </a:r>
          </a:p>
          <a:p>
            <a:pPr lvl="1"/>
            <a:endParaRPr lang="en-US" sz="1600" dirty="0"/>
          </a:p>
        </p:txBody>
      </p:sp>
      <p:sp>
        <p:nvSpPr>
          <p:cNvPr id="4" name="Footer Placeholder 3"/>
          <p:cNvSpPr>
            <a:spLocks noGrp="1"/>
          </p:cNvSpPr>
          <p:nvPr>
            <p:ph type="ftr" sz="quarter" idx="11"/>
          </p:nvPr>
        </p:nvSpPr>
        <p:spPr/>
        <p:txBody>
          <a:bodyPr/>
          <a:lstStyle/>
          <a:p>
            <a:fld id="{D036DA13-F160-4000-B79A-1C824EEFDE3C}" type="slidenum">
              <a:rPr lang="en-US" smtClean="0">
                <a:solidFill>
                  <a:srgbClr val="000000"/>
                </a:solidFill>
              </a:rPr>
              <a:pPr/>
              <a:t>6</a:t>
            </a:fld>
            <a:endParaRPr lang="en-US">
              <a:solidFill>
                <a:srgbClr val="000000"/>
              </a:solidFill>
            </a:endParaRPr>
          </a:p>
        </p:txBody>
      </p:sp>
      <p:pic>
        <p:nvPicPr>
          <p:cNvPr id="683010" name="Picture 2"/>
          <p:cNvPicPr>
            <a:picLocks noGrp="1" noChangeAspect="1" noChangeArrowheads="1"/>
          </p:cNvPicPr>
          <p:nvPr>
            <p:ph sz="half" idx="2"/>
          </p:nvPr>
        </p:nvPicPr>
        <p:blipFill>
          <a:blip r:embed="rId4" cstate="print"/>
          <a:srcRect l="31143" t="13906" r="30000" b="781"/>
          <a:stretch>
            <a:fillRect/>
          </a:stretch>
        </p:blipFill>
        <p:spPr bwMode="auto">
          <a:xfrm>
            <a:off x="4953000" y="1905000"/>
            <a:ext cx="3238081" cy="4333315"/>
          </a:xfrm>
          <a:prstGeom prst="rect">
            <a:avLst/>
          </a:prstGeom>
          <a:noFill/>
          <a:ln w="9525">
            <a:noFill/>
            <a:miter lim="800000"/>
            <a:headEnd/>
            <a:tailEnd/>
          </a:ln>
        </p:spPr>
      </p:pic>
      <p:sp>
        <p:nvSpPr>
          <p:cNvPr id="9" name="TextBox 8"/>
          <p:cNvSpPr txBox="1"/>
          <p:nvPr/>
        </p:nvSpPr>
        <p:spPr>
          <a:xfrm>
            <a:off x="5410200" y="6324600"/>
            <a:ext cx="2313454" cy="369332"/>
          </a:xfrm>
          <a:prstGeom prst="rect">
            <a:avLst/>
          </a:prstGeom>
          <a:noFill/>
        </p:spPr>
        <p:txBody>
          <a:bodyPr wrap="none" rtlCol="0">
            <a:spAutoFit/>
          </a:bodyPr>
          <a:lstStyle/>
          <a:p>
            <a:pPr fontAlgn="auto">
              <a:spcBef>
                <a:spcPts val="0"/>
              </a:spcBef>
              <a:spcAft>
                <a:spcPts val="0"/>
              </a:spcAft>
            </a:pPr>
            <a:r>
              <a:rPr lang="en-US" dirty="0" smtClean="0">
                <a:solidFill>
                  <a:srgbClr val="000000"/>
                </a:solidFill>
                <a:latin typeface="Arial"/>
              </a:rPr>
              <a:t>JEE December 1981</a:t>
            </a:r>
            <a:endParaRPr lang="en-US" dirty="0">
              <a:solidFill>
                <a:srgbClr val="000000"/>
              </a:solidFill>
              <a:latin typeface="Arial"/>
            </a:endParaRP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fld id="{2B9A4D6B-B230-4826-BB36-FDE93E1262CF}" type="slidenum">
              <a:rPr lang="en-US">
                <a:solidFill>
                  <a:srgbClr val="000000"/>
                </a:solidFill>
              </a:rPr>
              <a:pPr/>
              <a:t>7</a:t>
            </a:fld>
            <a:endParaRPr lang="en-US">
              <a:solidFill>
                <a:srgbClr val="000000"/>
              </a:solidFill>
            </a:endParaRPr>
          </a:p>
        </p:txBody>
      </p:sp>
      <p:pic>
        <p:nvPicPr>
          <p:cNvPr id="230402" name="Picture 2"/>
          <p:cNvPicPr>
            <a:picLocks noChangeAspect="1" noChangeArrowheads="1"/>
          </p:cNvPicPr>
          <p:nvPr/>
        </p:nvPicPr>
        <p:blipFill>
          <a:blip r:embed="rId3" cstate="print"/>
          <a:srcRect/>
          <a:stretch>
            <a:fillRect/>
          </a:stretch>
        </p:blipFill>
        <p:spPr bwMode="auto">
          <a:xfrm>
            <a:off x="228600" y="838200"/>
            <a:ext cx="3721100" cy="4800600"/>
          </a:xfrm>
          <a:prstGeom prst="rect">
            <a:avLst/>
          </a:prstGeom>
          <a:noFill/>
          <a:ln w="9525">
            <a:noFill/>
            <a:miter lim="800000"/>
            <a:headEnd/>
            <a:tailEnd/>
          </a:ln>
          <a:effectLst/>
        </p:spPr>
      </p:pic>
      <p:sp>
        <p:nvSpPr>
          <p:cNvPr id="230403" name="Text Box 3"/>
          <p:cNvSpPr txBox="1">
            <a:spLocks noChangeArrowheads="1"/>
          </p:cNvSpPr>
          <p:nvPr/>
        </p:nvSpPr>
        <p:spPr bwMode="auto">
          <a:xfrm>
            <a:off x="3886200" y="381000"/>
            <a:ext cx="5105400" cy="6299200"/>
          </a:xfrm>
          <a:prstGeom prst="rect">
            <a:avLst/>
          </a:prstGeom>
          <a:noFill/>
          <a:ln w="9525">
            <a:noFill/>
            <a:miter lim="800000"/>
            <a:headEnd/>
            <a:tailEnd/>
          </a:ln>
          <a:effectLst/>
        </p:spPr>
        <p:txBody>
          <a:bodyPr>
            <a:spAutoFit/>
          </a:bodyPr>
          <a:lstStyle/>
          <a:p>
            <a:r>
              <a:rPr lang="en-US" sz="2400">
                <a:solidFill>
                  <a:srgbClr val="000000"/>
                </a:solidFill>
              </a:rPr>
              <a:t>“Throughout the whole enterprise, the core issue, in my view, is the mode of teaching and learning that is practiced. Learning ‘about’ things does not enable students to acquire the abilities and understanding they will need for the twenty-first century. We need new </a:t>
            </a:r>
            <a:r>
              <a:rPr lang="en-US" sz="2400" b="1">
                <a:solidFill>
                  <a:srgbClr val="000000"/>
                </a:solidFill>
              </a:rPr>
              <a:t>pedagogies of engagement</a:t>
            </a:r>
            <a:r>
              <a:rPr lang="en-US" sz="2400">
                <a:solidFill>
                  <a:srgbClr val="000000"/>
                </a:solidFill>
              </a:rPr>
              <a:t> that will turn out the kinds of resourceful, engaged workers and citizens that America now requires.” </a:t>
            </a:r>
          </a:p>
          <a:p>
            <a:endParaRPr lang="en-US" sz="2400">
              <a:solidFill>
                <a:srgbClr val="000000"/>
              </a:solidFill>
            </a:endParaRPr>
          </a:p>
          <a:p>
            <a:r>
              <a:rPr lang="en-US" sz="2400" b="1">
                <a:solidFill>
                  <a:srgbClr val="000000"/>
                </a:solidFill>
              </a:rPr>
              <a:t>Russ Edgerton</a:t>
            </a:r>
            <a:r>
              <a:rPr lang="en-US" sz="2400">
                <a:solidFill>
                  <a:srgbClr val="000000"/>
                </a:solidFill>
              </a:rPr>
              <a:t> (reflecting on higher education projects funded by the Pew Memorial Trust)</a:t>
            </a:r>
          </a:p>
          <a:p>
            <a:endParaRPr lang="en-US" sz="2400">
              <a:solidFill>
                <a:srgbClr val="000000"/>
              </a:solidFill>
            </a:endParaRPr>
          </a:p>
        </p:txBody>
      </p:sp>
      <p:sp>
        <p:nvSpPr>
          <p:cNvPr id="230404" name="Rectangle 4"/>
          <p:cNvSpPr>
            <a:spLocks noChangeArrowheads="1"/>
          </p:cNvSpPr>
          <p:nvPr/>
        </p:nvSpPr>
        <p:spPr bwMode="auto">
          <a:xfrm>
            <a:off x="609600" y="6400800"/>
            <a:ext cx="7886700" cy="366713"/>
          </a:xfrm>
          <a:prstGeom prst="rect">
            <a:avLst/>
          </a:prstGeom>
          <a:noFill/>
          <a:ln w="9525">
            <a:noFill/>
            <a:miter lim="800000"/>
            <a:headEnd/>
            <a:tailEnd/>
          </a:ln>
          <a:effectLst/>
        </p:spPr>
        <p:txBody>
          <a:bodyPr wrap="none">
            <a:spAutoFit/>
          </a:bodyPr>
          <a:lstStyle/>
          <a:p>
            <a:r>
              <a:rPr lang="en-US">
                <a:solidFill>
                  <a:srgbClr val="000000"/>
                </a:solidFill>
              </a:rPr>
              <a:t>http://www.asee.org/publications/jee/issueList.cfm?year=2005#January2005</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5" name="Footer Placeholder 4"/>
          <p:cNvSpPr>
            <a:spLocks noGrp="1"/>
          </p:cNvSpPr>
          <p:nvPr>
            <p:ph type="ftr" sz="quarter" idx="11"/>
          </p:nvPr>
        </p:nvSpPr>
        <p:spPr>
          <a:noFill/>
        </p:spPr>
        <p:txBody>
          <a:bodyPr/>
          <a:lstStyle/>
          <a:p>
            <a:fld id="{7E12A3D3-8F7E-4FF6-8FB8-8B355E3D0E89}" type="slidenum">
              <a:rPr lang="en-US" smtClean="0">
                <a:latin typeface="Arial" charset="0"/>
                <a:cs typeface="Arial" charset="0"/>
              </a:rPr>
              <a:pPr/>
              <a:t>8</a:t>
            </a:fld>
            <a:endParaRPr lang="en-US" smtClean="0">
              <a:latin typeface="Arial" charset="0"/>
              <a:cs typeface="Arial" charset="0"/>
            </a:endParaRPr>
          </a:p>
        </p:txBody>
      </p:sp>
      <p:sp>
        <p:nvSpPr>
          <p:cNvPr id="390146" name="Rectangle 2"/>
          <p:cNvSpPr>
            <a:spLocks noGrp="1" noChangeArrowheads="1"/>
          </p:cNvSpPr>
          <p:nvPr>
            <p:ph type="title"/>
          </p:nvPr>
        </p:nvSpPr>
        <p:spPr>
          <a:xfrm>
            <a:off x="685800" y="228600"/>
            <a:ext cx="7772400" cy="1143000"/>
          </a:xfrm>
        </p:spPr>
        <p:txBody>
          <a:bodyPr/>
          <a:lstStyle/>
          <a:p>
            <a:pPr eaLnBrk="1" hangingPunct="1"/>
            <a:r>
              <a:rPr lang="en-US" sz="4000" smtClean="0"/>
              <a:t>Cooperative Learning Adopted</a:t>
            </a:r>
            <a:br>
              <a:rPr lang="en-US" sz="4000" smtClean="0"/>
            </a:br>
            <a:r>
              <a:rPr lang="en-US" sz="2800" smtClean="0"/>
              <a:t>The American College Teacher: </a:t>
            </a:r>
            <a:br>
              <a:rPr lang="en-US" sz="2800" smtClean="0"/>
            </a:br>
            <a:r>
              <a:rPr lang="en-US" sz="1800" smtClean="0"/>
              <a:t>National Norms for 2007-2008</a:t>
            </a:r>
          </a:p>
        </p:txBody>
      </p:sp>
      <p:graphicFrame>
        <p:nvGraphicFramePr>
          <p:cNvPr id="453635" name="Group 3"/>
          <p:cNvGraphicFramePr>
            <a:graphicFrameLocks noGrp="1"/>
          </p:cNvGraphicFramePr>
          <p:nvPr>
            <p:ph idx="1"/>
          </p:nvPr>
        </p:nvGraphicFramePr>
        <p:xfrm>
          <a:off x="685800" y="1600200"/>
          <a:ext cx="7772400" cy="4601845"/>
        </p:xfrm>
        <a:graphic>
          <a:graphicData uri="http://schemas.openxmlformats.org/drawingml/2006/table">
            <a:tbl>
              <a:tblPr/>
              <a:tblGrid>
                <a:gridCol w="2819400"/>
                <a:gridCol w="1524000"/>
                <a:gridCol w="1485900"/>
                <a:gridCol w="1943100"/>
              </a:tblGrid>
              <a:tr h="822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Methods Used in “All” or “Most”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All – 2005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All – 2008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Assistant - 2008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Cooperative Learning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66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Group Projects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61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Grading on a curve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Term/research papers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90179" name="Rectangle 35"/>
          <p:cNvSpPr>
            <a:spLocks noChangeArrowheads="1"/>
          </p:cNvSpPr>
          <p:nvPr/>
        </p:nvSpPr>
        <p:spPr bwMode="auto">
          <a:xfrm>
            <a:off x="1981200" y="6248400"/>
            <a:ext cx="4843463" cy="457200"/>
          </a:xfrm>
          <a:prstGeom prst="rect">
            <a:avLst/>
          </a:prstGeom>
          <a:noFill/>
          <a:ln w="9525">
            <a:noFill/>
            <a:miter lim="800000"/>
            <a:headEnd/>
            <a:tailEnd/>
          </a:ln>
        </p:spPr>
        <p:txBody>
          <a:bodyPr wrap="none">
            <a:spAutoFit/>
          </a:bodyPr>
          <a:lstStyle/>
          <a:p>
            <a:pPr eaLnBrk="0" hangingPunct="0"/>
            <a:r>
              <a:rPr lang="en-US" sz="2400">
                <a:solidFill>
                  <a:srgbClr val="000000"/>
                </a:solidFill>
                <a:latin typeface="Arial"/>
                <a:ea typeface="ＭＳ Ｐゴシック" pitchFamily="34" charset="-128"/>
                <a:cs typeface="Arial" charset="0"/>
              </a:rPr>
              <a:t>http://www.heri.ucla.edu/index.php</a:t>
            </a:r>
          </a:p>
        </p:txBody>
      </p:sp>
    </p:spTree>
    <p:custDataLst>
      <p:tags r:id="rId1"/>
    </p:custData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fontScale="90000"/>
          </a:bodyPr>
          <a:lstStyle/>
          <a:p>
            <a:pPr eaLnBrk="1" fontAlgn="auto" hangingPunct="1">
              <a:spcAft>
                <a:spcPts val="0"/>
              </a:spcAft>
              <a:defRPr/>
            </a:pPr>
            <a:r>
              <a:rPr lang="en-US" dirty="0" smtClean="0"/>
              <a:t>Celebration of Two Major</a:t>
            </a:r>
            <a:br>
              <a:rPr lang="en-US" dirty="0" smtClean="0"/>
            </a:br>
            <a:r>
              <a:rPr lang="en-US" dirty="0" smtClean="0"/>
              <a:t>ASEE Milestones</a:t>
            </a:r>
            <a:endParaRPr lang="en-US" dirty="0"/>
          </a:p>
        </p:txBody>
      </p:sp>
      <p:pic>
        <p:nvPicPr>
          <p:cNvPr id="392194" name="Picture 2"/>
          <p:cNvPicPr>
            <a:picLocks noGrp="1" noChangeAspect="1" noChangeArrowheads="1"/>
          </p:cNvPicPr>
          <p:nvPr>
            <p:ph sz="half" idx="2"/>
          </p:nvPr>
        </p:nvPicPr>
        <p:blipFill>
          <a:blip r:embed="rId3" cstate="print"/>
          <a:srcRect/>
          <a:stretch>
            <a:fillRect/>
          </a:stretch>
        </p:blipFill>
        <p:spPr>
          <a:xfrm>
            <a:off x="3886200" y="1676400"/>
            <a:ext cx="4724400" cy="3543300"/>
          </a:xfrm>
        </p:spPr>
      </p:pic>
      <p:pic>
        <p:nvPicPr>
          <p:cNvPr id="392195" name="Picture 3"/>
          <p:cNvPicPr>
            <a:picLocks noGrp="1" noChangeAspect="1" noChangeArrowheads="1"/>
          </p:cNvPicPr>
          <p:nvPr>
            <p:ph sz="half" idx="1"/>
          </p:nvPr>
        </p:nvPicPr>
        <p:blipFill>
          <a:blip r:embed="rId4" cstate="print"/>
          <a:srcRect l="29266" t="10605" r="29266" b="3966"/>
          <a:stretch>
            <a:fillRect/>
          </a:stretch>
        </p:blipFill>
        <p:spPr>
          <a:xfrm>
            <a:off x="762000" y="1676400"/>
            <a:ext cx="2368550" cy="3581400"/>
          </a:xfrm>
          <a:ln w="3175">
            <a:solidFill>
              <a:schemeClr val="tx1"/>
            </a:solidFill>
          </a:ln>
        </p:spPr>
      </p:pic>
      <p:sp>
        <p:nvSpPr>
          <p:cNvPr id="392196" name="Rectangle 8"/>
          <p:cNvSpPr>
            <a:spLocks noChangeArrowheads="1"/>
          </p:cNvSpPr>
          <p:nvPr/>
        </p:nvSpPr>
        <p:spPr bwMode="auto">
          <a:xfrm>
            <a:off x="1676400" y="5562600"/>
            <a:ext cx="5715000" cy="811213"/>
          </a:xfrm>
          <a:prstGeom prst="rect">
            <a:avLst/>
          </a:prstGeom>
          <a:noFill/>
          <a:ln w="9525">
            <a:noFill/>
            <a:miter lim="800000"/>
            <a:headEnd/>
            <a:tailEnd/>
          </a:ln>
        </p:spPr>
        <p:txBody>
          <a:bodyPr>
            <a:spAutoFit/>
          </a:bodyPr>
          <a:lstStyle/>
          <a:p>
            <a:pPr algn="ctr" fontAlgn="base">
              <a:spcBef>
                <a:spcPct val="0"/>
              </a:spcBef>
              <a:spcAft>
                <a:spcPct val="0"/>
              </a:spcAft>
            </a:pPr>
            <a:r>
              <a:rPr lang="en-US" sz="2000">
                <a:solidFill>
                  <a:srgbClr val="000000"/>
                </a:solidFill>
                <a:latin typeface="Berlin Sans FB"/>
                <a:cs typeface="Tahoma" pitchFamily="34" charset="0"/>
              </a:rPr>
              <a:t>2011 ASEE Annual Conference and Exposition</a:t>
            </a:r>
            <a:br>
              <a:rPr lang="en-US" sz="2000">
                <a:solidFill>
                  <a:srgbClr val="000000"/>
                </a:solidFill>
                <a:latin typeface="Berlin Sans FB"/>
                <a:cs typeface="Tahoma" pitchFamily="34" charset="0"/>
              </a:rPr>
            </a:br>
            <a:r>
              <a:rPr lang="en-US" sz="2000">
                <a:solidFill>
                  <a:srgbClr val="000000"/>
                </a:solidFill>
                <a:latin typeface="Berlin Sans FB"/>
                <a:cs typeface="Tahoma" pitchFamily="34" charset="0"/>
              </a:rPr>
              <a:t>Vancouver, British Columbia </a:t>
            </a:r>
            <a:r>
              <a:rPr lang="en-US" sz="4000" baseline="-12000">
                <a:solidFill>
                  <a:srgbClr val="000000"/>
                </a:solidFill>
                <a:latin typeface="Berlin Sans FB"/>
                <a:cs typeface="Tahoma" pitchFamily="34" charset="0"/>
              </a:rPr>
              <a:t>∙</a:t>
            </a:r>
            <a:r>
              <a:rPr lang="en-US" sz="2000">
                <a:solidFill>
                  <a:srgbClr val="000000"/>
                </a:solidFill>
                <a:latin typeface="Berlin Sans FB"/>
                <a:cs typeface="Tahoma" pitchFamily="34" charset="0"/>
              </a:rPr>
              <a:t> Monday, June 27, 2011</a:t>
            </a:r>
            <a:endParaRPr lang="en-US" sz="2000">
              <a:solidFill>
                <a:srgbClr val="000000"/>
              </a:solidFill>
              <a:cs typeface="Arial" charset="0"/>
            </a:endParaRP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4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Presentation">
  <a:themeElements>
    <a:clrScheme name="1_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Blank Presentation">
  <a:themeElements>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Blank Presentation">
  <a:themeElements>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7528</TotalTime>
  <Words>2993</Words>
  <Application>Microsoft Office PowerPoint</Application>
  <PresentationFormat>On-screen Show (4:3)</PresentationFormat>
  <Paragraphs>517</Paragraphs>
  <Slides>50</Slides>
  <Notes>50</Notes>
  <HiddenSlides>1</HiddenSlides>
  <MMClips>0</MMClips>
  <ScaleCrop>false</ScaleCrop>
  <HeadingPairs>
    <vt:vector size="6" baseType="variant">
      <vt:variant>
        <vt:lpstr>Theme</vt:lpstr>
      </vt:variant>
      <vt:variant>
        <vt:i4>14</vt:i4>
      </vt:variant>
      <vt:variant>
        <vt:lpstr>Embedded OLE Servers</vt:lpstr>
      </vt:variant>
      <vt:variant>
        <vt:i4>3</vt:i4>
      </vt:variant>
      <vt:variant>
        <vt:lpstr>Slide Titles</vt:lpstr>
      </vt:variant>
      <vt:variant>
        <vt:i4>50</vt:i4>
      </vt:variant>
    </vt:vector>
  </HeadingPairs>
  <TitlesOfParts>
    <vt:vector size="67" baseType="lpstr">
      <vt:lpstr>Blank Presentation</vt:lpstr>
      <vt:lpstr>1_Blank Presentation</vt:lpstr>
      <vt:lpstr>1_Default Design</vt:lpstr>
      <vt:lpstr>1_Office Theme</vt:lpstr>
      <vt:lpstr>2_Blank Presentation</vt:lpstr>
      <vt:lpstr>3_Blank Presentation</vt:lpstr>
      <vt:lpstr>7_Blank Presentation</vt:lpstr>
      <vt:lpstr>8_Blank Presentation</vt:lpstr>
      <vt:lpstr>9_Blank Presentation</vt:lpstr>
      <vt:lpstr>10_Blank Presentation</vt:lpstr>
      <vt:lpstr>11_Blank Presentation</vt:lpstr>
      <vt:lpstr>9_Office Theme</vt:lpstr>
      <vt:lpstr>4_Blank Presentation</vt:lpstr>
      <vt:lpstr>2_Default Design</vt:lpstr>
      <vt:lpstr>Drawing</vt:lpstr>
      <vt:lpstr>Image</vt:lpstr>
      <vt:lpstr>Worksheet</vt:lpstr>
      <vt:lpstr>Pedagogies of Engagement Cooperative Learning and Challenge-Based Learning</vt:lpstr>
      <vt:lpstr>Session Layout</vt:lpstr>
      <vt:lpstr>Workshop Objectives</vt:lpstr>
      <vt:lpstr>Reflection and Dialogue</vt:lpstr>
      <vt:lpstr>Pedagogies of Engagement</vt:lpstr>
      <vt:lpstr>Cooperative Learning Introduced to Engineering – 1981</vt:lpstr>
      <vt:lpstr>Slide 7</vt:lpstr>
      <vt:lpstr>Cooperative Learning Adopted The American College Teacher:  National Norms for 2007-2008</vt:lpstr>
      <vt:lpstr>Celebration of Two Major ASEE Milestones</vt:lpstr>
      <vt:lpstr>One BIG Idea; Two Perspectives</vt:lpstr>
      <vt:lpstr>Slide 11</vt:lpstr>
      <vt:lpstr>The Active Learning Continuum</vt:lpstr>
      <vt:lpstr>Slide 13</vt:lpstr>
      <vt:lpstr>Active Learning: Cooperation in the College Classroom </vt:lpstr>
      <vt:lpstr>Slide 15</vt:lpstr>
      <vt:lpstr>Slide 16</vt:lpstr>
      <vt:lpstr>Slide 17</vt:lpstr>
      <vt:lpstr>Quick Thinks </vt:lpstr>
      <vt:lpstr>Slide 19</vt:lpstr>
      <vt:lpstr>Minute Paper</vt:lpstr>
      <vt:lpstr>Slide 21</vt:lpstr>
      <vt:lpstr>Slide 22</vt:lpstr>
      <vt:lpstr>Slide 23</vt:lpstr>
      <vt:lpstr>Slide 24</vt:lpstr>
      <vt:lpstr>Slide 25</vt:lpstr>
      <vt:lpstr>Slide 26</vt:lpstr>
      <vt:lpstr>The “Hake” Plot of FCI</vt:lpstr>
      <vt:lpstr>Physics (Mechanics) Concepts: The Force Concept Inventory (FCI)</vt:lpstr>
      <vt:lpstr>Slide 29</vt:lpstr>
      <vt:lpstr>Slide 30</vt:lpstr>
      <vt:lpstr>Active Learning: Cooperation in the College Classroom </vt:lpstr>
      <vt:lpstr>Slide 32</vt:lpstr>
      <vt:lpstr>Slide 33</vt:lpstr>
      <vt:lpstr>Slide 34</vt:lpstr>
      <vt:lpstr>Challenge-Based Learning</vt:lpstr>
      <vt:lpstr>Challenge-Based Instruction                      with the Legacy Cycle</vt:lpstr>
      <vt:lpstr>Slide 37</vt:lpstr>
      <vt:lpstr>Slide 38</vt:lpstr>
      <vt:lpstr>Slide 39</vt:lpstr>
      <vt:lpstr>Slide 40</vt:lpstr>
      <vt:lpstr>Slide 41</vt:lpstr>
      <vt:lpstr>Slide 42</vt:lpstr>
      <vt:lpstr>Slide 43</vt:lpstr>
      <vt:lpstr>First Course Design Experience  UMN – Institute of Technology</vt:lpstr>
      <vt:lpstr>Slide 45</vt:lpstr>
      <vt:lpstr>Slide 46</vt:lpstr>
      <vt:lpstr>Cooperative Base Groups</vt:lpstr>
      <vt:lpstr>Designing and Implementing Cooperative Learning</vt:lpstr>
      <vt:lpstr>The Active Learning Continuum</vt:lpstr>
      <vt:lpstr>Design and Implementation of   Cooperative Learning – Resources</vt:lpstr>
    </vt:vector>
  </TitlesOfParts>
  <Company>University of Minnesota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Karl A. Smith</dc:creator>
  <cp:lastModifiedBy>Karl Smith</cp:lastModifiedBy>
  <cp:revision>92</cp:revision>
  <dcterms:created xsi:type="dcterms:W3CDTF">2005-06-02T02:27:54Z</dcterms:created>
  <dcterms:modified xsi:type="dcterms:W3CDTF">2012-02-15T18:00:13Z</dcterms:modified>
</cp:coreProperties>
</file>